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7" r:id="rId2"/>
    <p:sldId id="488" r:id="rId3"/>
    <p:sldId id="48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4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index.html" TargetMode="External"/><Relationship Id="rId2" Type="http://schemas.openxmlformats.org/officeDocument/2006/relationships/hyperlink" Target="https://www.kkaneko.jp/d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3371" y="97971"/>
            <a:ext cx="7599658" cy="113483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ja-JP" b="1" dirty="0" smtClean="0"/>
              <a:t>cg</a:t>
            </a:r>
            <a:r>
              <a:rPr kumimoji="1" lang="en-US" altLang="ja-JP" b="1" dirty="0" smtClean="0"/>
              <a:t>-12. Blender</a:t>
            </a:r>
            <a:r>
              <a:rPr kumimoji="1" lang="ja-JP" altLang="en-US" b="1" dirty="0" smtClean="0"/>
              <a:t> </a:t>
            </a:r>
            <a:r>
              <a:rPr lang="ja-JP" altLang="en-US" b="1" dirty="0" smtClean="0"/>
              <a:t>での剛体シミュレーションの作成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1177" y="1180979"/>
            <a:ext cx="8502421" cy="2902160"/>
          </a:xfrm>
        </p:spPr>
        <p:txBody>
          <a:bodyPr>
            <a:noAutofit/>
          </a:bodyPr>
          <a:lstStyle/>
          <a:p>
            <a:r>
              <a:rPr lang="ja-JP" altLang="en-US" sz="2000" b="1" dirty="0" smtClean="0">
                <a:solidFill>
                  <a:srgbClr val="C00000"/>
                </a:solidFill>
              </a:rPr>
              <a:t>剛体シミュレーション</a:t>
            </a:r>
            <a:r>
              <a:rPr lang="ja-JP" altLang="en-US" sz="2000" dirty="0" smtClean="0"/>
              <a:t>したい</a:t>
            </a:r>
            <a:r>
              <a:rPr lang="ja-JP" altLang="en-US" sz="2000" dirty="0"/>
              <a:t>オブジェクト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 smtClean="0"/>
              <a:t>	</a:t>
            </a:r>
            <a:r>
              <a:rPr lang="ja-JP" altLang="en-US" sz="2000" b="1" dirty="0" smtClean="0"/>
              <a:t>プロパティ</a:t>
            </a:r>
            <a:r>
              <a:rPr lang="ja-JP" altLang="en-US" sz="2000" dirty="0" smtClean="0"/>
              <a:t>で「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剛体</a:t>
            </a:r>
            <a:r>
              <a:rPr lang="ja-JP" altLang="en-US" sz="2000" dirty="0" smtClean="0"/>
              <a:t>」を選ぶ</a:t>
            </a:r>
            <a:endParaRPr lang="en-US" altLang="ja-JP" sz="2000" dirty="0"/>
          </a:p>
          <a:p>
            <a:r>
              <a:rPr lang="ja-JP" altLang="en-US" sz="2000" b="1" dirty="0" smtClean="0">
                <a:solidFill>
                  <a:srgbClr val="C00000"/>
                </a:solidFill>
              </a:rPr>
              <a:t>剛体のタイプ</a:t>
            </a:r>
            <a:r>
              <a:rPr lang="ja-JP" altLang="en-US" sz="2000" b="1" dirty="0" smtClean="0"/>
              <a:t>：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アクティブ</a:t>
            </a:r>
            <a:r>
              <a:rPr lang="ja-JP" altLang="en-US" sz="2000" dirty="0" smtClean="0"/>
              <a:t>と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パッシブ</a:t>
            </a:r>
            <a:r>
              <a:rPr lang="ja-JP" altLang="en-US" sz="2000" dirty="0" smtClean="0"/>
              <a:t>の２種類</a:t>
            </a:r>
            <a:endParaRPr lang="en-US" altLang="ja-JP" sz="2000" dirty="0" smtClean="0"/>
          </a:p>
          <a:p>
            <a:r>
              <a:rPr lang="ja-JP" altLang="en-US" sz="2000" b="1" dirty="0" smtClean="0"/>
              <a:t>プレビュー</a:t>
            </a:r>
            <a:endParaRPr lang="en-US" altLang="ja-JP" sz="2000" b="1" dirty="0" smtClean="0"/>
          </a:p>
          <a:p>
            <a:pPr marL="0" indent="0">
              <a:buNone/>
            </a:pPr>
            <a:r>
              <a:rPr lang="en-US" altLang="ja-JP" sz="2000" dirty="0" smtClean="0"/>
              <a:t>	</a:t>
            </a:r>
            <a:r>
              <a:rPr lang="en-US" altLang="ja-JP" sz="2000" b="1" dirty="0" smtClean="0"/>
              <a:t>ALT</a:t>
            </a:r>
            <a:r>
              <a:rPr lang="en-US" altLang="ja-JP" sz="2000" dirty="0" smtClean="0"/>
              <a:t> + </a:t>
            </a:r>
            <a:r>
              <a:rPr lang="en-US" altLang="ja-JP" sz="2000" b="1" dirty="0" smtClean="0"/>
              <a:t>a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キー</a:t>
            </a:r>
            <a:endParaRPr lang="en-US" altLang="ja-JP" sz="2000" dirty="0"/>
          </a:p>
          <a:p>
            <a:r>
              <a:rPr lang="ja-JP" altLang="en-US" sz="2000" b="1" dirty="0" smtClean="0">
                <a:solidFill>
                  <a:srgbClr val="C00000"/>
                </a:solidFill>
              </a:rPr>
              <a:t>アニメーション</a:t>
            </a:r>
            <a:r>
              <a:rPr lang="ja-JP" altLang="en-US" sz="2000" b="1" dirty="0">
                <a:solidFill>
                  <a:srgbClr val="C00000"/>
                </a:solidFill>
              </a:rPr>
              <a:t>の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レンダリング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/>
              <a:t>	</a:t>
            </a:r>
            <a:r>
              <a:rPr lang="en-US" altLang="ja-JP" sz="2000" b="1" dirty="0" smtClean="0"/>
              <a:t>CTRL</a:t>
            </a:r>
            <a:r>
              <a:rPr lang="ja-JP" altLang="en-US" sz="2000" dirty="0" smtClean="0"/>
              <a:t> ＋ </a:t>
            </a:r>
            <a:r>
              <a:rPr lang="en-US" altLang="ja-JP" sz="2000" b="1" dirty="0" smtClean="0"/>
              <a:t>F12</a:t>
            </a:r>
            <a:r>
              <a:rPr lang="ja-JP" altLang="en-US" sz="2000" dirty="0" smtClean="0"/>
              <a:t>キー（メニューでも）</a:t>
            </a:r>
            <a:endParaRPr lang="en-US" altLang="ja-JP" sz="2000" dirty="0" smtClean="0"/>
          </a:p>
          <a:p>
            <a:r>
              <a:rPr lang="ja-JP" altLang="en-US" sz="2000" dirty="0" smtClean="0"/>
              <a:t>レンダリングしたアニメーションの</a:t>
            </a:r>
            <a:r>
              <a:rPr lang="ja-JP" altLang="en-US" sz="2000" b="1" dirty="0" smtClean="0"/>
              <a:t>再生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/>
              <a:t>	</a:t>
            </a:r>
            <a:r>
              <a:rPr lang="en-US" altLang="ja-JP" sz="2000" b="1" dirty="0" smtClean="0"/>
              <a:t>CTRL</a:t>
            </a:r>
            <a:r>
              <a:rPr lang="ja-JP" altLang="en-US" sz="2000" dirty="0" smtClean="0"/>
              <a:t> </a:t>
            </a:r>
            <a:r>
              <a:rPr lang="ja-JP" altLang="en-US" sz="2000" dirty="0"/>
              <a:t>＋ </a:t>
            </a:r>
            <a:r>
              <a:rPr lang="en-US" altLang="ja-JP" sz="2000" b="1" dirty="0" smtClean="0"/>
              <a:t>F11</a:t>
            </a:r>
            <a:r>
              <a:rPr lang="ja-JP" altLang="en-US" sz="2000" dirty="0" smtClean="0"/>
              <a:t>キー</a:t>
            </a:r>
            <a:r>
              <a:rPr lang="ja-JP" altLang="en-US" sz="2000" dirty="0"/>
              <a:t>（メニューでも）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977853" y="5808263"/>
            <a:ext cx="7292466" cy="966379"/>
            <a:chOff x="977853" y="5808263"/>
            <a:chExt cx="7292466" cy="96637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977853" y="5808263"/>
              <a:ext cx="7292466" cy="966379"/>
              <a:chOff x="1330534" y="5524728"/>
              <a:chExt cx="7292466" cy="966379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478578" y="5660110"/>
                <a:ext cx="510909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400" dirty="0" smtClean="0"/>
                  <a:t>３次元コンピュータグラフィックス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実演シリーズ</a:t>
                </a:r>
                <a:r>
                  <a:rPr lang="ja-JP" altLang="en-US" sz="2400" dirty="0"/>
                  <a:t>　</a:t>
                </a:r>
                <a:r>
                  <a:rPr lang="ja-JP" altLang="en-US" sz="2400" dirty="0" smtClean="0"/>
                  <a:t>　　　　金子邦彦</a:t>
                </a:r>
                <a:endParaRPr lang="ja-JP" altLang="en-US" sz="2400" dirty="0"/>
              </a:p>
            </p:txBody>
          </p:sp>
        </p:grpSp>
        <p:pic>
          <p:nvPicPr>
            <p:cNvPr id="13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673" y="6105526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422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5" name="4D48F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507" y="530679"/>
            <a:ext cx="7221696" cy="54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 smtClean="0"/>
              <a:t>関連資料は，次のページで公開しています．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 smtClean="0">
                <a:hlinkClick r:id="rId2"/>
              </a:rPr>
              <a:t>www.kkaneko.jp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db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index.html</a:t>
            </a:r>
            <a:endParaRPr lang="en-US" altLang="ja-JP" sz="2400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 smtClean="0"/>
              <a:t>金子研究室ホームページ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3"/>
              </a:rPr>
              <a:t>https://</a:t>
            </a:r>
            <a:r>
              <a:rPr lang="en-US" altLang="ja-JP" sz="2400" dirty="0" err="1" smtClean="0">
                <a:hlinkClick r:id="rId3"/>
              </a:rPr>
              <a:t>www.kkaneko.jp</a:t>
            </a:r>
            <a:r>
              <a:rPr lang="en-US" altLang="ja-JP" sz="2400" dirty="0" smtClean="0">
                <a:hlinkClick r:id="rId3"/>
              </a:rPr>
              <a:t>/</a:t>
            </a:r>
            <a:r>
              <a:rPr lang="en-US" altLang="ja-JP" sz="2400" dirty="0" err="1" smtClean="0">
                <a:hlinkClick r:id="rId3"/>
              </a:rPr>
              <a:t>index.html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8" y="4931936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794</TotalTime>
  <Words>42</Words>
  <Application>Microsoft Office PowerPoint</Application>
  <PresentationFormat>画面に合わせる (4:3)</PresentationFormat>
  <Paragraphs>21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cg-12. Blender での剛体シミュレーションの作成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ゲームエンジンの構成要素</dc:title>
  <dc:creator>金子　邦彦</dc:creator>
  <cp:lastModifiedBy>me</cp:lastModifiedBy>
  <cp:revision>131</cp:revision>
  <dcterms:created xsi:type="dcterms:W3CDTF">2018-05-08T02:37:35Z</dcterms:created>
  <dcterms:modified xsi:type="dcterms:W3CDTF">2023-02-07T09:54:21Z</dcterms:modified>
</cp:coreProperties>
</file>