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5" r:id="rId2"/>
    <p:sldId id="486" r:id="rId3"/>
    <p:sldId id="48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694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ender.org/download/" TargetMode="External"/><Relationship Id="rId2" Type="http://schemas.openxmlformats.org/officeDocument/2006/relationships/hyperlink" Target="https://www.blender.org/abou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index.html" TargetMode="External"/><Relationship Id="rId2" Type="http://schemas.openxmlformats.org/officeDocument/2006/relationships/hyperlink" Target="https://www.kkaneko.jp/d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kumimoji="1" lang="en-US" altLang="ja-JP" b="1" smtClean="0"/>
              <a:t>cg-2. </a:t>
            </a:r>
            <a:r>
              <a:rPr kumimoji="1" lang="en-US" altLang="ja-JP" b="1" dirty="0" smtClean="0"/>
              <a:t>Blender </a:t>
            </a:r>
            <a:r>
              <a:rPr lang="ja-JP" altLang="en-US" b="1" dirty="0" smtClean="0"/>
              <a:t>を </a:t>
            </a:r>
            <a:r>
              <a:rPr lang="en-US" altLang="ja-JP" b="1" dirty="0" smtClean="0"/>
              <a:t>Windows </a:t>
            </a:r>
            <a:r>
              <a:rPr lang="ja-JP" altLang="en-US" b="1" dirty="0" smtClean="0"/>
              <a:t>マシンに</a:t>
            </a:r>
            <a:r>
              <a:rPr kumimoji="1" lang="ja-JP" altLang="en-US" b="1" dirty="0" smtClean="0"/>
              <a:t>インストール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0736" y="844331"/>
            <a:ext cx="7886700" cy="3886201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b="1" dirty="0" smtClean="0"/>
              <a:t>Blender </a:t>
            </a:r>
            <a:r>
              <a:rPr kumimoji="1" lang="ja-JP" altLang="en-US" b="1" dirty="0" smtClean="0"/>
              <a:t>の利用条件</a:t>
            </a:r>
            <a:endParaRPr kumimoji="1" lang="en-US" altLang="ja-JP" b="1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>
                <a:hlinkClick r:id="rId2"/>
              </a:rPr>
              <a:t>https://</a:t>
            </a:r>
            <a:r>
              <a:rPr lang="en-US" altLang="ja-JP" dirty="0" err="1">
                <a:hlinkClick r:id="rId2"/>
              </a:rPr>
              <a:t>www.blender.org</a:t>
            </a:r>
            <a:r>
              <a:rPr lang="en-US" altLang="ja-JP" dirty="0">
                <a:hlinkClick r:id="rId2"/>
              </a:rPr>
              <a:t>/about</a:t>
            </a:r>
            <a:r>
              <a:rPr lang="en-US" altLang="ja-JP" dirty="0" smtClean="0">
                <a:hlinkClick r:id="rId2"/>
              </a:rPr>
              <a:t>/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	GNU General Public License (GPL</a:t>
            </a:r>
            <a:r>
              <a:rPr lang="en-US" altLang="ja-JP" dirty="0" smtClean="0"/>
              <a:t>)</a:t>
            </a:r>
            <a:r>
              <a:rPr lang="ja-JP" altLang="en-US" dirty="0"/>
              <a:t> </a:t>
            </a:r>
            <a:r>
              <a:rPr lang="ja-JP" altLang="en-US" dirty="0" smtClean="0"/>
              <a:t>が定める自由利用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（各自で必ず確認すること）</a:t>
            </a:r>
            <a:endParaRPr kumimoji="1" lang="en-US" altLang="ja-JP" dirty="0" smtClean="0"/>
          </a:p>
          <a:p>
            <a:r>
              <a:rPr lang="en-US" altLang="ja-JP" b="1" dirty="0" smtClean="0"/>
              <a:t>Blender </a:t>
            </a:r>
            <a:r>
              <a:rPr lang="ja-JP" altLang="en-US" b="1" dirty="0" smtClean="0"/>
              <a:t>の入手</a:t>
            </a:r>
            <a:endParaRPr lang="en-US" altLang="ja-JP" b="1" dirty="0" smtClean="0"/>
          </a:p>
          <a:p>
            <a:pPr marL="0" indent="0">
              <a:buNone/>
            </a:pPr>
            <a:r>
              <a:rPr lang="en-US" altLang="ja-JP" b="1" dirty="0"/>
              <a:t>	</a:t>
            </a:r>
            <a:r>
              <a:rPr lang="en-US" altLang="ja-JP" dirty="0">
                <a:hlinkClick r:id="rId3"/>
              </a:rPr>
              <a:t>https://</a:t>
            </a:r>
            <a:r>
              <a:rPr lang="en-US" altLang="ja-JP" dirty="0" err="1">
                <a:hlinkClick r:id="rId3"/>
              </a:rPr>
              <a:t>www.blender.org</a:t>
            </a:r>
            <a:r>
              <a:rPr lang="en-US" altLang="ja-JP" dirty="0">
                <a:hlinkClick r:id="rId3"/>
              </a:rPr>
              <a:t>/download/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	Blender </a:t>
            </a:r>
            <a:r>
              <a:rPr lang="ja-JP" altLang="en-US" dirty="0" smtClean="0"/>
              <a:t>のサイトからダウンロード</a:t>
            </a:r>
            <a:endParaRPr lang="en-US" altLang="ja-JP" dirty="0"/>
          </a:p>
          <a:p>
            <a:r>
              <a:rPr lang="ja-JP" altLang="en-US" b="1" dirty="0"/>
              <a:t>表示</a:t>
            </a:r>
            <a:r>
              <a:rPr lang="ja-JP" altLang="en-US" b="1" dirty="0" smtClean="0"/>
              <a:t>の日本語化</a:t>
            </a:r>
            <a:endParaRPr lang="en-US" altLang="ja-JP" b="1" dirty="0" smtClean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 smtClean="0"/>
              <a:t>Blender </a:t>
            </a:r>
            <a:r>
              <a:rPr lang="ja-JP" altLang="en-US" dirty="0" smtClean="0"/>
              <a:t>の基本機能で可能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977853" y="5808263"/>
            <a:ext cx="7292466" cy="966379"/>
            <a:chOff x="977853" y="5808263"/>
            <a:chExt cx="7292466" cy="966379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977853" y="5808263"/>
              <a:ext cx="7292466" cy="966379"/>
              <a:chOff x="1330534" y="5524728"/>
              <a:chExt cx="7292466" cy="966379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3478578" y="5660110"/>
                <a:ext cx="510909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400" dirty="0" smtClean="0"/>
                  <a:t>３次元コンピュータグラフィックス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実演シリーズ</a:t>
                </a:r>
                <a:r>
                  <a:rPr lang="ja-JP" altLang="en-US" sz="2400" dirty="0"/>
                  <a:t>　</a:t>
                </a:r>
                <a:r>
                  <a:rPr lang="ja-JP" altLang="en-US" sz="2400" dirty="0" smtClean="0"/>
                  <a:t>　　　　金子邦彦</a:t>
                </a:r>
                <a:endParaRPr lang="ja-JP" altLang="en-US" sz="2400" dirty="0"/>
              </a:p>
            </p:txBody>
          </p:sp>
        </p:grpSp>
        <p:pic>
          <p:nvPicPr>
            <p:cNvPr id="10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673" y="6105526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416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7C8821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024" y="1055771"/>
            <a:ext cx="6792704" cy="44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7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 smtClean="0"/>
              <a:t>関連資料は，次のページで公開しています．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 smtClean="0">
                <a:hlinkClick r:id="rId2"/>
              </a:rPr>
              <a:t>www.kkaneko.jp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db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index.html</a:t>
            </a:r>
            <a:endParaRPr lang="en-US" altLang="ja-JP" sz="2400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 smtClean="0"/>
              <a:t>金子研究室ホームページ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3"/>
              </a:rPr>
              <a:t>https://</a:t>
            </a:r>
            <a:r>
              <a:rPr lang="en-US" altLang="ja-JP" sz="2400" dirty="0" err="1" smtClean="0">
                <a:hlinkClick r:id="rId3"/>
              </a:rPr>
              <a:t>www.kkaneko.jp</a:t>
            </a:r>
            <a:r>
              <a:rPr lang="en-US" altLang="ja-JP" sz="2400" dirty="0" smtClean="0">
                <a:hlinkClick r:id="rId3"/>
              </a:rPr>
              <a:t>/</a:t>
            </a:r>
            <a:r>
              <a:rPr lang="en-US" altLang="ja-JP" sz="2400" dirty="0" err="1" smtClean="0">
                <a:hlinkClick r:id="rId3"/>
              </a:rPr>
              <a:t>index.html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8" y="4931936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</TotalTime>
  <Words>41</Words>
  <Application>Microsoft Office PowerPoint</Application>
  <PresentationFormat>画面に合わせる (4:3)</PresentationFormat>
  <Paragraphs>21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cg-2. Blender を Windows マシンにインストール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ゲームエンジンの構成要素</dc:title>
  <dc:creator>金子　邦彦</dc:creator>
  <cp:lastModifiedBy>me</cp:lastModifiedBy>
  <cp:revision>119</cp:revision>
  <dcterms:created xsi:type="dcterms:W3CDTF">2018-05-08T02:37:35Z</dcterms:created>
  <dcterms:modified xsi:type="dcterms:W3CDTF">2023-02-07T09:54:16Z</dcterms:modified>
</cp:coreProperties>
</file>