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9" r:id="rId2"/>
    <p:sldId id="488" r:id="rId3"/>
    <p:sldId id="490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291670" cy="4698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smtClean="0"/>
              <a:t>cg</a:t>
            </a:r>
            <a:r>
              <a:rPr kumimoji="1" lang="en-US" altLang="ja-JP" b="1" smtClean="0"/>
              <a:t>-5. </a:t>
            </a:r>
            <a:r>
              <a:rPr kumimoji="1" lang="en-US" altLang="ja-JP" b="1" dirty="0" smtClean="0"/>
              <a:t>Blender </a:t>
            </a:r>
            <a:r>
              <a:rPr lang="ja-JP" altLang="en-US" b="1" dirty="0" smtClean="0"/>
              <a:t>のマテリアル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75" y="780275"/>
            <a:ext cx="5455596" cy="2810115"/>
          </a:xfrm>
          <a:prstGeom prst="rect">
            <a:avLst/>
          </a:prstGeom>
        </p:spPr>
      </p:pic>
      <p:sp>
        <p:nvSpPr>
          <p:cNvPr id="1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81926" y="3659438"/>
            <a:ext cx="6478023" cy="1101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dirty="0" smtClean="0"/>
              <a:t>オブジェクトを選択</a:t>
            </a:r>
            <a:r>
              <a:rPr kumimoji="1" lang="ja-JP" altLang="en-US" sz="2000" dirty="0" smtClean="0"/>
              <a:t>．</a:t>
            </a:r>
            <a:r>
              <a:rPr lang="ja-JP" altLang="en-US" sz="2000" dirty="0" smtClean="0"/>
              <a:t>プロパティの画面で，</a:t>
            </a:r>
            <a:endParaRPr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/>
              <a:t>マテリアル</a:t>
            </a:r>
            <a:r>
              <a:rPr kumimoji="1" lang="ja-JP" altLang="en-US" sz="2000" dirty="0" smtClean="0"/>
              <a:t>を選ぶ．</a:t>
            </a:r>
            <a:r>
              <a:rPr lang="en-US" altLang="ja-JP" sz="2000" dirty="0" smtClean="0"/>
              <a:t>Diffuse </a:t>
            </a:r>
            <a:r>
              <a:rPr lang="ja-JP" altLang="en-US" sz="2000" dirty="0" smtClean="0"/>
              <a:t>で色を変えることができる</a:t>
            </a:r>
            <a:endParaRPr kumimoji="1" lang="ja-JP" altLang="en-US" sz="20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5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67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67482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460" y="857250"/>
            <a:ext cx="6454775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</a:t>
            </a:r>
            <a:r>
              <a:rPr lang="ja-JP" altLang="en-US" sz="2400" dirty="0" smtClean="0"/>
              <a:t>資料は</a:t>
            </a:r>
            <a:r>
              <a:rPr lang="ja-JP" altLang="en-US" sz="2400" dirty="0" smtClean="0"/>
              <a:t>，次</a:t>
            </a:r>
            <a:r>
              <a:rPr lang="ja-JP" altLang="en-US" sz="2400" dirty="0" smtClean="0"/>
              <a:t>のページ</a:t>
            </a:r>
            <a:r>
              <a:rPr lang="ja-JP" altLang="en-US" sz="2400" dirty="0" smtClean="0"/>
              <a:t>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727</TotalTime>
  <Words>55</Words>
  <Application>Microsoft Office PowerPoint</Application>
  <PresentationFormat>画面に合わせる (4:3)</PresentationFormat>
  <Paragraphs>14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cg-5. Blender のマテリアル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117</cp:revision>
  <dcterms:created xsi:type="dcterms:W3CDTF">2018-05-08T02:37:35Z</dcterms:created>
  <dcterms:modified xsi:type="dcterms:W3CDTF">2023-02-07T09:53:20Z</dcterms:modified>
</cp:coreProperties>
</file>