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sldIdLst>
    <p:sldId id="487" r:id="rId2"/>
    <p:sldId id="486" r:id="rId3"/>
    <p:sldId id="488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60" d="100"/>
          <a:sy n="60" d="100"/>
        </p:scale>
        <p:origin x="694" y="2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8CCE8-F124-4E38-8021-73C3736673B8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0211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2CDA3-6006-4FF8-8295-72AFA69FA95E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195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297C-6E44-48D7-9823-EA6FF40F9728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853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CA01-312F-4205-B554-FBADE0633E35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9698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5FB9-5BA3-4E80-A4F1-888B97453D4D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7516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A69A-4707-4D61-92AB-2A1682BD1357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1298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2792-6756-4051-9F94-0D6FAA564538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626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F4E1-74CB-4767-940E-415E66CE3E19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6351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25" y="13240"/>
            <a:ext cx="1304925" cy="122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kaneko.jp/index.html" TargetMode="External"/><Relationship Id="rId2" Type="http://schemas.openxmlformats.org/officeDocument/2006/relationships/hyperlink" Target="https://www.kkaneko.jp/db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altLang="ja-JP" b="1" smtClean="0"/>
              <a:t>cg</a:t>
            </a:r>
            <a:r>
              <a:rPr kumimoji="1" lang="en-US" altLang="ja-JP" b="1" smtClean="0"/>
              <a:t>-6. </a:t>
            </a:r>
            <a:r>
              <a:rPr kumimoji="1" lang="en-US" altLang="ja-JP" b="1" dirty="0" smtClean="0"/>
              <a:t>Blender </a:t>
            </a:r>
            <a:r>
              <a:rPr lang="ja-JP" altLang="en-US" b="1" dirty="0" smtClean="0"/>
              <a:t>の作業視野とカメラ視野</a:t>
            </a:r>
            <a:endParaRPr kumimoji="1" lang="ja-JP" altLang="en-US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C40A-098F-4B41-AF0E-C999D93048D2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11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95513" y="627999"/>
            <a:ext cx="8948487" cy="4082001"/>
          </a:xfrm>
        </p:spPr>
        <p:txBody>
          <a:bodyPr>
            <a:normAutofit fontScale="70000" lnSpcReduction="20000"/>
          </a:bodyPr>
          <a:lstStyle/>
          <a:p>
            <a:r>
              <a:rPr kumimoji="1" lang="en-US" altLang="ja-JP" b="1" dirty="0" smtClean="0"/>
              <a:t>Blender </a:t>
            </a:r>
            <a:r>
              <a:rPr kumimoji="1" lang="ja-JP" altLang="en-US" b="1" dirty="0" smtClean="0"/>
              <a:t>の作業視野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en-US" altLang="ja-JP" dirty="0" smtClean="0"/>
              <a:t>Blender </a:t>
            </a:r>
            <a:r>
              <a:rPr lang="ja-JP" altLang="en-US" dirty="0" smtClean="0"/>
              <a:t>の </a:t>
            </a:r>
            <a:r>
              <a:rPr lang="en-US" altLang="ja-JP" dirty="0" smtClean="0"/>
              <a:t>3D</a:t>
            </a:r>
            <a:r>
              <a:rPr lang="ja-JP" altLang="en-US" dirty="0" smtClean="0"/>
              <a:t> ビューの視野</a:t>
            </a:r>
            <a:r>
              <a:rPr lang="en-US" altLang="ja-JP" dirty="0"/>
              <a:t>	</a:t>
            </a:r>
            <a:r>
              <a:rPr kumimoji="1" lang="en-US" altLang="ja-JP" dirty="0"/>
              <a:t>	</a:t>
            </a:r>
            <a:endParaRPr kumimoji="1" lang="en-US" altLang="ja-JP" dirty="0" smtClean="0"/>
          </a:p>
          <a:p>
            <a:r>
              <a:rPr lang="en-US" altLang="ja-JP" b="1" dirty="0" smtClean="0"/>
              <a:t>Blender </a:t>
            </a:r>
            <a:r>
              <a:rPr lang="ja-JP" altLang="en-US" b="1" dirty="0" smtClean="0"/>
              <a:t>のカメラ視野</a:t>
            </a:r>
            <a:endParaRPr lang="en-US" altLang="ja-JP" b="1" dirty="0" smtClean="0"/>
          </a:p>
          <a:p>
            <a:pPr marL="0" indent="0">
              <a:buNone/>
            </a:pPr>
            <a:r>
              <a:rPr kumimoji="1" lang="en-US" altLang="ja-JP" dirty="0" smtClean="0"/>
              <a:t>	Blender </a:t>
            </a:r>
            <a:r>
              <a:rPr kumimoji="1" lang="ja-JP" altLang="en-US" dirty="0" smtClean="0"/>
              <a:t>の</a:t>
            </a:r>
            <a:r>
              <a:rPr lang="ja-JP" altLang="en-US" dirty="0"/>
              <a:t>カメラ</a:t>
            </a:r>
            <a:r>
              <a:rPr lang="ja-JP" altLang="en-US" dirty="0" smtClean="0"/>
              <a:t>の視野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b="1" u="sng" dirty="0" smtClean="0"/>
              <a:t>視野の操作法</a:t>
            </a:r>
            <a:endParaRPr lang="en-US" altLang="ja-JP" b="1" u="sng" dirty="0" smtClean="0"/>
          </a:p>
          <a:p>
            <a:r>
              <a:rPr lang="ja-JP" altLang="en-US" b="1" dirty="0" smtClean="0"/>
              <a:t>平行</a:t>
            </a:r>
            <a:r>
              <a:rPr lang="ja-JP" altLang="en-US" b="1" dirty="0"/>
              <a:t>移動</a:t>
            </a:r>
            <a:r>
              <a:rPr lang="ja-JP" altLang="en-US" dirty="0" smtClean="0"/>
              <a:t>：　</a:t>
            </a:r>
            <a:r>
              <a:rPr lang="en-US" altLang="ja-JP" dirty="0" smtClean="0"/>
              <a:t>SHIFT</a:t>
            </a:r>
            <a:r>
              <a:rPr lang="ja-JP" altLang="en-US" dirty="0"/>
              <a:t>キーとマウスの中ボタンを押しながらマウス移動</a:t>
            </a:r>
          </a:p>
          <a:p>
            <a:r>
              <a:rPr lang="ja-JP" altLang="en-US" b="1" dirty="0" smtClean="0"/>
              <a:t>視野</a:t>
            </a:r>
            <a:r>
              <a:rPr lang="ja-JP" altLang="en-US" b="1" dirty="0"/>
              <a:t>の自由な回転（原点を基準）</a:t>
            </a:r>
            <a:r>
              <a:rPr lang="ja-JP" altLang="en-US" dirty="0" smtClean="0"/>
              <a:t>：　マウス</a:t>
            </a:r>
            <a:r>
              <a:rPr lang="ja-JP" altLang="en-US" dirty="0"/>
              <a:t>の中ボタンを押しながらマウス</a:t>
            </a:r>
            <a:r>
              <a:rPr lang="ja-JP" altLang="en-US" dirty="0" smtClean="0"/>
              <a:t>移動  </a:t>
            </a:r>
            <a:endParaRPr lang="ja-JP" altLang="en-US" dirty="0"/>
          </a:p>
          <a:p>
            <a:r>
              <a:rPr lang="ja-JP" altLang="en-US" b="1" dirty="0"/>
              <a:t>視点の前後移動</a:t>
            </a:r>
            <a:r>
              <a:rPr lang="ja-JP" altLang="en-US" dirty="0" smtClean="0"/>
              <a:t>：マウスホイール　</a:t>
            </a:r>
            <a:r>
              <a:rPr lang="en-US" altLang="ja-JP" dirty="0" smtClean="0"/>
              <a:t>※ </a:t>
            </a:r>
            <a:r>
              <a:rPr lang="ja-JP" altLang="en-US" dirty="0"/>
              <a:t>テンキーの「</a:t>
            </a:r>
            <a:r>
              <a:rPr lang="en-US" altLang="ja-JP" dirty="0"/>
              <a:t>+</a:t>
            </a:r>
            <a:r>
              <a:rPr lang="ja-JP" altLang="en-US" dirty="0"/>
              <a:t>」と「</a:t>
            </a:r>
            <a:r>
              <a:rPr lang="en-US" altLang="ja-JP" dirty="0"/>
              <a:t>-</a:t>
            </a:r>
            <a:r>
              <a:rPr lang="ja-JP" altLang="en-US" dirty="0"/>
              <a:t>」</a:t>
            </a:r>
            <a:r>
              <a:rPr lang="ja-JP" altLang="en-US" dirty="0" smtClean="0"/>
              <a:t>でも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b="1" u="sng" dirty="0" smtClean="0"/>
              <a:t>作業視野とカメラ視野</a:t>
            </a:r>
            <a:r>
              <a:rPr lang="ja-JP" altLang="en-US" b="1" u="sng" dirty="0"/>
              <a:t>の</a:t>
            </a:r>
            <a:r>
              <a:rPr kumimoji="1" lang="ja-JP" altLang="en-US" b="1" u="sng" dirty="0" smtClean="0"/>
              <a:t>切り替え</a:t>
            </a:r>
            <a:endParaRPr kumimoji="1" lang="en-US" altLang="ja-JP" b="1" u="sng" dirty="0" smtClean="0"/>
          </a:p>
          <a:p>
            <a:pPr marL="0" indent="0">
              <a:buNone/>
            </a:pPr>
            <a:r>
              <a:rPr lang="ja-JP" altLang="en-US" dirty="0"/>
              <a:t>テンキーの「</a:t>
            </a:r>
            <a:r>
              <a:rPr lang="en-US" altLang="ja-JP" dirty="0"/>
              <a:t>0</a:t>
            </a:r>
            <a:r>
              <a:rPr lang="ja-JP" altLang="en-US" dirty="0" smtClean="0"/>
              <a:t>」</a:t>
            </a:r>
            <a:r>
              <a:rPr lang="en-US" altLang="ja-JP" dirty="0" smtClean="0"/>
              <a:t>※ </a:t>
            </a:r>
            <a:r>
              <a:rPr lang="ja-JP" altLang="en-US" dirty="0"/>
              <a:t>メニューの「ビュー </a:t>
            </a:r>
            <a:r>
              <a:rPr lang="en-US" altLang="ja-JP" dirty="0"/>
              <a:t>(View)</a:t>
            </a:r>
            <a:r>
              <a:rPr lang="ja-JP" altLang="en-US" dirty="0"/>
              <a:t>」の「カメラ </a:t>
            </a:r>
            <a:r>
              <a:rPr lang="en-US" altLang="ja-JP" dirty="0"/>
              <a:t>(Camera)</a:t>
            </a:r>
            <a:r>
              <a:rPr lang="ja-JP" altLang="en-US" dirty="0"/>
              <a:t>」</a:t>
            </a:r>
            <a:r>
              <a:rPr lang="ja-JP" altLang="en-US" dirty="0" smtClean="0"/>
              <a:t>でも</a:t>
            </a:r>
            <a:endParaRPr kumimoji="1" lang="ja-JP" altLang="en-US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977853" y="5808263"/>
            <a:ext cx="7292466" cy="966379"/>
            <a:chOff x="977853" y="5808263"/>
            <a:chExt cx="7292466" cy="966379"/>
          </a:xfrm>
        </p:grpSpPr>
        <p:grpSp>
          <p:nvGrpSpPr>
            <p:cNvPr id="12" name="グループ化 11"/>
            <p:cNvGrpSpPr/>
            <p:nvPr/>
          </p:nvGrpSpPr>
          <p:grpSpPr>
            <a:xfrm>
              <a:off x="977853" y="5808263"/>
              <a:ext cx="7292466" cy="966379"/>
              <a:chOff x="1330534" y="5524728"/>
              <a:chExt cx="7292466" cy="966379"/>
            </a:xfrm>
          </p:grpSpPr>
          <p:sp>
            <p:nvSpPr>
              <p:cNvPr id="14" name="正方形/長方形 13"/>
              <p:cNvSpPr/>
              <p:nvPr/>
            </p:nvSpPr>
            <p:spPr>
              <a:xfrm>
                <a:off x="1330534" y="5524728"/>
                <a:ext cx="7292466" cy="96637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478578" y="5660110"/>
                <a:ext cx="5109091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2400" dirty="0" smtClean="0"/>
                  <a:t>３次元コンピュータグラフィックス</a:t>
                </a:r>
                <a:endParaRPr lang="en-US" altLang="ja-JP" sz="2400" dirty="0" smtClean="0"/>
              </a:p>
              <a:p>
                <a:r>
                  <a:rPr lang="ja-JP" altLang="en-US" sz="2400" dirty="0" smtClean="0"/>
                  <a:t>実演シリーズ</a:t>
                </a:r>
                <a:r>
                  <a:rPr lang="ja-JP" altLang="en-US" sz="2400" dirty="0"/>
                  <a:t>　</a:t>
                </a:r>
                <a:r>
                  <a:rPr lang="ja-JP" altLang="en-US" sz="2400" dirty="0" smtClean="0"/>
                  <a:t>　　　　金子邦彦</a:t>
                </a:r>
                <a:endParaRPr lang="ja-JP" altLang="en-US" sz="2400" dirty="0"/>
              </a:p>
            </p:txBody>
          </p:sp>
        </p:grpSp>
        <p:pic>
          <p:nvPicPr>
            <p:cNvPr id="13" name="Picture 2" descr="https://mirrors.creativecommons.org/presskit/buttons/88x31/png/by-nc-sa.eu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6673" y="6105526"/>
              <a:ext cx="1433790" cy="501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7793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C40A-098F-4B41-AF0E-C999D93048D2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3" name="B50B0F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3200" y="857251"/>
            <a:ext cx="6694487" cy="478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9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コンテンツ プレースホルダー 2"/>
          <p:cNvSpPr txBox="1">
            <a:spLocks/>
          </p:cNvSpPr>
          <p:nvPr/>
        </p:nvSpPr>
        <p:spPr bwMode="auto">
          <a:xfrm>
            <a:off x="455489" y="1428082"/>
            <a:ext cx="8186861" cy="69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9pPr>
          </a:lstStyle>
          <a:p>
            <a:pPr>
              <a:buFontTx/>
              <a:buNone/>
            </a:pPr>
            <a:r>
              <a:rPr lang="ja-JP" altLang="en-US" sz="2400" dirty="0" smtClean="0"/>
              <a:t>関連</a:t>
            </a:r>
            <a:r>
              <a:rPr lang="ja-JP" altLang="en-US" sz="2400" dirty="0" smtClean="0"/>
              <a:t>資料は</a:t>
            </a:r>
            <a:r>
              <a:rPr lang="ja-JP" altLang="en-US" sz="2400" dirty="0" smtClean="0"/>
              <a:t>，次</a:t>
            </a:r>
            <a:r>
              <a:rPr lang="ja-JP" altLang="en-US" sz="2400" dirty="0" smtClean="0"/>
              <a:t>のページ</a:t>
            </a:r>
            <a:r>
              <a:rPr lang="ja-JP" altLang="en-US" sz="2400" dirty="0" smtClean="0"/>
              <a:t>で公開しています．</a:t>
            </a:r>
            <a:endParaRPr lang="en-US" altLang="ja-JP" sz="2400" dirty="0" smtClean="0"/>
          </a:p>
          <a:p>
            <a:pPr>
              <a:buNone/>
            </a:pPr>
            <a:r>
              <a:rPr lang="en-US" altLang="ja-JP" sz="2400" dirty="0">
                <a:hlinkClick r:id="rId2"/>
              </a:rPr>
              <a:t>https://</a:t>
            </a:r>
            <a:r>
              <a:rPr lang="en-US" altLang="ja-JP" sz="2400" dirty="0" err="1" smtClean="0">
                <a:hlinkClick r:id="rId2"/>
              </a:rPr>
              <a:t>www.kkaneko.jp</a:t>
            </a:r>
            <a:r>
              <a:rPr lang="en-US" altLang="ja-JP" sz="2400" dirty="0" smtClean="0">
                <a:hlinkClick r:id="rId2"/>
              </a:rPr>
              <a:t>/</a:t>
            </a:r>
            <a:r>
              <a:rPr lang="en-US" altLang="ja-JP" sz="2400" dirty="0" err="1" smtClean="0">
                <a:hlinkClick r:id="rId2"/>
              </a:rPr>
              <a:t>db</a:t>
            </a:r>
            <a:r>
              <a:rPr lang="en-US" altLang="ja-JP" sz="2400" dirty="0" smtClean="0">
                <a:hlinkClick r:id="rId2"/>
              </a:rPr>
              <a:t>/</a:t>
            </a:r>
            <a:r>
              <a:rPr lang="en-US" altLang="ja-JP" sz="2400" dirty="0" err="1" smtClean="0">
                <a:hlinkClick r:id="rId2"/>
              </a:rPr>
              <a:t>index.html</a:t>
            </a:r>
            <a:endParaRPr lang="en-US" altLang="ja-JP" sz="2400" dirty="0"/>
          </a:p>
          <a:p>
            <a:pPr>
              <a:buFontTx/>
              <a:buNone/>
            </a:pPr>
            <a:endParaRPr lang="en-US" altLang="ja-JP" sz="2400" b="1" dirty="0"/>
          </a:p>
          <a:p>
            <a:pPr>
              <a:buFontTx/>
              <a:buNone/>
            </a:pPr>
            <a:r>
              <a:rPr lang="ja-JP" altLang="en-US" sz="2400" dirty="0" smtClean="0"/>
              <a:t>金子研究室ホームページ</a:t>
            </a:r>
            <a:endParaRPr lang="en-US" altLang="ja-JP" sz="2400" dirty="0" smtClean="0"/>
          </a:p>
          <a:p>
            <a:pPr>
              <a:buNone/>
            </a:pPr>
            <a:r>
              <a:rPr lang="en-US" altLang="ja-JP" sz="2400" dirty="0">
                <a:hlinkClick r:id="rId3"/>
              </a:rPr>
              <a:t>https://</a:t>
            </a:r>
            <a:r>
              <a:rPr lang="en-US" altLang="ja-JP" sz="2400" dirty="0" err="1" smtClean="0">
                <a:hlinkClick r:id="rId3"/>
              </a:rPr>
              <a:t>www.kkaneko.jp</a:t>
            </a:r>
            <a:r>
              <a:rPr lang="en-US" altLang="ja-JP" sz="2400" dirty="0" smtClean="0">
                <a:hlinkClick r:id="rId3"/>
              </a:rPr>
              <a:t>/</a:t>
            </a:r>
            <a:r>
              <a:rPr lang="en-US" altLang="ja-JP" sz="2400" dirty="0" err="1" smtClean="0">
                <a:hlinkClick r:id="rId3"/>
              </a:rPr>
              <a:t>index.html</a:t>
            </a:r>
            <a:endParaRPr lang="en-US" altLang="ja-JP" sz="2400" b="1" dirty="0"/>
          </a:p>
          <a:p>
            <a:pPr>
              <a:buFontTx/>
              <a:buNone/>
            </a:pPr>
            <a:endParaRPr lang="en-US" altLang="ja-JP" sz="2400" b="1" dirty="0"/>
          </a:p>
          <a:p>
            <a:pPr>
              <a:buFontTx/>
              <a:buNone/>
            </a:pPr>
            <a:endParaRPr lang="ja-JP" altLang="en-US" sz="2400" b="1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6712733" y="5169622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400" dirty="0" smtClean="0"/>
              <a:t>金子邦彦</a:t>
            </a:r>
            <a:endParaRPr lang="ja-JP" altLang="en-US" sz="2400" dirty="0"/>
          </a:p>
        </p:txBody>
      </p:sp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948" y="4931936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0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726</TotalTime>
  <Words>42</Words>
  <Application>Microsoft Office PowerPoint</Application>
  <PresentationFormat>画面に合わせる (4:3)</PresentationFormat>
  <Paragraphs>22</Paragraphs>
  <Slides>3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9" baseType="lpstr">
      <vt:lpstr>メイリオ</vt:lpstr>
      <vt:lpstr>游ゴシック</vt:lpstr>
      <vt:lpstr>Arial</vt:lpstr>
      <vt:lpstr>Calibri</vt:lpstr>
      <vt:lpstr>Segoe UI</vt:lpstr>
      <vt:lpstr>Office テーマ</vt:lpstr>
      <vt:lpstr>cg-6. Blender の作業視野とカメラ視野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ゲームエンジンの構成要素</dc:title>
  <dc:creator>金子　邦彦</dc:creator>
  <cp:lastModifiedBy>me</cp:lastModifiedBy>
  <cp:revision>118</cp:revision>
  <dcterms:created xsi:type="dcterms:W3CDTF">2018-05-08T02:37:35Z</dcterms:created>
  <dcterms:modified xsi:type="dcterms:W3CDTF">2023-02-07T09:53:37Z</dcterms:modified>
</cp:coreProperties>
</file>