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947" r:id="rId2"/>
    <p:sldId id="272" r:id="rId3"/>
    <p:sldId id="274" r:id="rId4"/>
    <p:sldId id="275" r:id="rId5"/>
    <p:sldId id="273" r:id="rId6"/>
    <p:sldId id="267" r:id="rId7"/>
    <p:sldId id="263" r:id="rId8"/>
    <p:sldId id="268" r:id="rId9"/>
    <p:sldId id="266" r:id="rId10"/>
    <p:sldId id="269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950" y="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FFE6-F1D8-49BC-BAE1-142CCDF4899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38B8-54AE-41BF-BC20-EE44A6AD06B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CEEC8-FA74-48B2-B078-5280C41E399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0F13-AD3C-43B6-A5DA-9F550367F7FA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26D54-EB46-4A75-B443-4401D9CF9279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db/game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36730"/>
          </a:xfrm>
        </p:spPr>
        <p:txBody>
          <a:bodyPr>
            <a:noAutofit/>
          </a:bodyPr>
          <a:lstStyle/>
          <a:p>
            <a:r>
              <a:rPr lang="en-US" altLang="ja-JP" dirty="0"/>
              <a:t>Cocos2d</a:t>
            </a:r>
            <a:r>
              <a:rPr lang="ja-JP" altLang="en-US"/>
              <a:t> ゲームエンジン</a:t>
            </a: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652" y="3045983"/>
            <a:ext cx="8278696" cy="1436730"/>
          </a:xfrm>
        </p:spPr>
        <p:txBody>
          <a:bodyPr>
            <a:noAutofit/>
          </a:bodyPr>
          <a:lstStyle/>
          <a:p>
            <a:r>
              <a:rPr lang="en-US" altLang="ja-JP"/>
              <a:t>URL</a:t>
            </a:r>
            <a:r>
              <a:rPr lang="en-US" altLang="ja-JP" dirty="0"/>
              <a:t>: </a:t>
            </a:r>
            <a:r>
              <a:rPr lang="en-US" altLang="ja-JP" dirty="0">
                <a:hlinkClick r:id="rId3"/>
              </a:rPr>
              <a:t>https://www.kkaneko.jp/db/game/index.html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807" y="1849517"/>
            <a:ext cx="4579144" cy="3579019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ja-JP" altLang="en-US" dirty="0"/>
              <a:t> の座標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7751" y="5266462"/>
            <a:ext cx="142699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原点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(0, 0)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8654" y="1947669"/>
            <a:ext cx="11112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(0, 479)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62950" y="1930152"/>
            <a:ext cx="140936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(639, 479)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88837" y="5148698"/>
            <a:ext cx="11112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(639, 0)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F06BF44-BDD6-4705-80B1-13FAAF18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88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ja-JP" altLang="en-US" dirty="0"/>
              <a:t> のオブジェクト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610282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ディレクター </a:t>
            </a:r>
            <a:r>
              <a:rPr lang="en-US" altLang="ja-JP" dirty="0"/>
              <a:t>(Director)	</a:t>
            </a:r>
          </a:p>
          <a:p>
            <a:pPr marL="0" indent="0">
              <a:buNone/>
            </a:pPr>
            <a:r>
              <a:rPr lang="ja-JP" altLang="en-US" dirty="0"/>
              <a:t>　ゲーム全体</a:t>
            </a:r>
            <a:endParaRPr lang="en-US" altLang="ja-JP" dirty="0"/>
          </a:p>
          <a:p>
            <a:r>
              <a:rPr lang="ja-JP" altLang="en-US" dirty="0"/>
              <a:t>シーン</a:t>
            </a:r>
            <a:r>
              <a:rPr lang="en-US" altLang="ja-JP" dirty="0"/>
              <a:t> (Scene)			</a:t>
            </a:r>
          </a:p>
          <a:p>
            <a:pPr marL="0" indent="0">
              <a:buNone/>
            </a:pPr>
            <a:r>
              <a:rPr lang="ja-JP" altLang="en-US" dirty="0"/>
              <a:t>　画面</a:t>
            </a:r>
            <a:endParaRPr lang="en-US" altLang="ja-JP" dirty="0"/>
          </a:p>
          <a:p>
            <a:r>
              <a:rPr lang="ja-JP" altLang="en-US" dirty="0"/>
              <a:t>レイヤ </a:t>
            </a:r>
            <a:r>
              <a:rPr lang="en-US" altLang="ja-JP" dirty="0"/>
              <a:t>(Layer)			</a:t>
            </a:r>
          </a:p>
          <a:p>
            <a:pPr marL="0" indent="0">
              <a:buNone/>
            </a:pPr>
            <a:r>
              <a:rPr lang="ja-JP" altLang="en-US" dirty="0"/>
              <a:t>　１つのシーンは，１つ以上のレイヤの重ね合わせ</a:t>
            </a:r>
            <a:endParaRPr lang="en-US" altLang="ja-JP" dirty="0"/>
          </a:p>
          <a:p>
            <a:r>
              <a:rPr lang="ja-JP" altLang="en-US" dirty="0"/>
              <a:t>ゲームの登場物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574884-0891-41A1-A252-D477488E4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38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ja-JP" altLang="en-US" dirty="0"/>
              <a:t> のオブジェクト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6" y="1820197"/>
            <a:ext cx="5170363" cy="3998519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79155" y="2000250"/>
            <a:ext cx="5101977" cy="381846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7541" y="2063036"/>
            <a:ext cx="5101977" cy="381846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59934" y="3909484"/>
            <a:ext cx="524934" cy="63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34793" y="3909483"/>
            <a:ext cx="524934" cy="63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709653" y="3909482"/>
            <a:ext cx="524934" cy="63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484512" y="3909481"/>
            <a:ext cx="524934" cy="63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97467" y="5073648"/>
            <a:ext cx="524934" cy="63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5721023" y="2239434"/>
            <a:ext cx="914400" cy="8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>
            <a:off x="5721023" y="2365721"/>
            <a:ext cx="914400" cy="8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4064639" y="4071754"/>
            <a:ext cx="2450952" cy="2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3270072" y="4192404"/>
            <a:ext cx="3252103" cy="5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>
            <a:off x="2475505" y="4315861"/>
            <a:ext cx="4046669" cy="2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1680940" y="4436511"/>
            <a:ext cx="4841234" cy="5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1423887" y="4582251"/>
            <a:ext cx="5098288" cy="789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6650410" y="4125931"/>
            <a:ext cx="2293085" cy="41549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ゲームの登場物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6736615" y="1973305"/>
            <a:ext cx="2293085" cy="62324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シーン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 (Scene)</a:t>
            </a:r>
            <a:r>
              <a:rPr lang="en-US" altLang="ja-JP" sz="1350" b="1" dirty="0"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6736615" y="2286751"/>
            <a:ext cx="2120675" cy="41549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レイヤ 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(Layer)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12E621-C0E5-4CBE-87B4-EC95EE85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42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ja-JP" altLang="en-US" dirty="0"/>
              <a:t> のクラス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6709676" y="2007929"/>
            <a:ext cx="2293085" cy="7386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ゲームの登場物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用のクラス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4508342" y="2007929"/>
            <a:ext cx="1484519" cy="7386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レイヤ 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(Layer)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466528" y="2007929"/>
            <a:ext cx="1484519" cy="7386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シーン 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(Scene)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24714" y="2007929"/>
            <a:ext cx="1484519" cy="106182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ディレクタ 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(Director)</a:t>
            </a:r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5154661" y="2961859"/>
            <a:ext cx="8467" cy="106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7590368" y="2965450"/>
            <a:ext cx="8467" cy="106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3855028" y="4267008"/>
            <a:ext cx="2616200" cy="7386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自前のクラスを定義．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機能を追加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488275" y="4274190"/>
            <a:ext cx="2616200" cy="7386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自前のクラスを定義．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機能を追加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54335" y="2818484"/>
            <a:ext cx="1396536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スーパークラス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79497" y="3902215"/>
            <a:ext cx="1050288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サブクラス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81575" y="2846193"/>
            <a:ext cx="1396536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スーパークラス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56218" y="3870913"/>
            <a:ext cx="1050288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サブクラス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43D932-3353-43E0-A35A-D4E900080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42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3347805" y="5169125"/>
            <a:ext cx="5570756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Layer00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MyActor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は、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Cocos2d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のシステムのクラスをスーパークラスとする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90534" y="1352551"/>
            <a:ext cx="184731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011"/>
            <a:ext cx="4384993" cy="3612507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6455881" y="1661387"/>
            <a:ext cx="2293085" cy="7386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ラベル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(Label)</a:t>
            </a:r>
            <a:endParaRPr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20398" y="1629551"/>
            <a:ext cx="1484519" cy="7386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レイヤ 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(Layer)</a:t>
            </a: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5166717" y="2583481"/>
            <a:ext cx="8467" cy="106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7602423" y="2587072"/>
            <a:ext cx="8467" cy="106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867083" y="3888630"/>
            <a:ext cx="2616200" cy="41549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Layer00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500330" y="3895812"/>
            <a:ext cx="2616200" cy="41549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MyActor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366390" y="2440106"/>
            <a:ext cx="1396536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スーパークラス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91552" y="3523837"/>
            <a:ext cx="1050288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サブクラス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793630" y="2467815"/>
            <a:ext cx="1396536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スーパークラス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868273" y="3492535"/>
            <a:ext cx="1050288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サブクラス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8ED648D-C3AE-4FFC-B2E5-4B6E7572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3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en-US" altLang="ja-JP" dirty="0"/>
              <a:t> </a:t>
            </a:r>
            <a:r>
              <a:rPr lang="ja-JP" altLang="en-US" dirty="0" err="1"/>
              <a:t>での</a:t>
            </a:r>
            <a:r>
              <a:rPr lang="ja-JP" altLang="en-US" dirty="0"/>
              <a:t>イベント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１．ユーザの入力（キーボード，マウス，ウインドウ操作）によって発生するもの</a:t>
            </a:r>
            <a:endParaRPr lang="en-US" altLang="ja-JP" dirty="0"/>
          </a:p>
          <a:p>
            <a:pPr lvl="1"/>
            <a:r>
              <a:rPr lang="en-US" altLang="ja-JP" dirty="0" err="1"/>
              <a:t>on_key_press</a:t>
            </a:r>
            <a:r>
              <a:rPr lang="en-US" altLang="ja-JP" dirty="0"/>
              <a:t>    		</a:t>
            </a:r>
            <a:r>
              <a:rPr lang="ja-JP" altLang="en-US" dirty="0"/>
              <a:t>キーが押された</a:t>
            </a:r>
            <a:endParaRPr lang="en-US" altLang="ja-JP" dirty="0"/>
          </a:p>
          <a:p>
            <a:pPr lvl="1"/>
            <a:r>
              <a:rPr lang="en-US" altLang="ja-JP" dirty="0" err="1"/>
              <a:t>on_key_release</a:t>
            </a:r>
            <a:r>
              <a:rPr lang="en-US" altLang="ja-JP" dirty="0"/>
              <a:t>		</a:t>
            </a:r>
            <a:r>
              <a:rPr lang="ja-JP" altLang="en-US" dirty="0"/>
              <a:t>キーが離された</a:t>
            </a:r>
            <a:endParaRPr lang="en-US" altLang="ja-JP" dirty="0"/>
          </a:p>
          <a:p>
            <a:pPr lvl="1"/>
            <a:r>
              <a:rPr lang="en-US" altLang="ja-JP" dirty="0" err="1"/>
              <a:t>on_mouse_motion</a:t>
            </a:r>
            <a:r>
              <a:rPr lang="en-US" altLang="ja-JP" dirty="0"/>
              <a:t>		</a:t>
            </a:r>
            <a:r>
              <a:rPr lang="ja-JP" altLang="en-US" dirty="0"/>
              <a:t>マウスが動いた</a:t>
            </a:r>
            <a:endParaRPr lang="en-US" altLang="ja-JP" dirty="0"/>
          </a:p>
          <a:p>
            <a:pPr lvl="1"/>
            <a:r>
              <a:rPr lang="en-US" altLang="ja-JP" dirty="0" err="1"/>
              <a:t>on_mouse_drag</a:t>
            </a:r>
            <a:r>
              <a:rPr lang="en-US" altLang="ja-JP" dirty="0"/>
              <a:t>		</a:t>
            </a:r>
            <a:r>
              <a:rPr lang="ja-JP" altLang="en-US" dirty="0"/>
              <a:t>マウスのドラッグ</a:t>
            </a:r>
            <a:endParaRPr lang="en-US" altLang="ja-JP" dirty="0"/>
          </a:p>
          <a:p>
            <a:pPr lvl="1"/>
            <a:r>
              <a:rPr lang="en-US" altLang="ja-JP" dirty="0" err="1"/>
              <a:t>on_mouse_press</a:t>
            </a:r>
            <a:r>
              <a:rPr lang="en-US" altLang="ja-JP" dirty="0"/>
              <a:t>		</a:t>
            </a:r>
            <a:r>
              <a:rPr lang="ja-JP" altLang="en-US" dirty="0"/>
              <a:t>マウスのボタンが押された</a:t>
            </a:r>
            <a:endParaRPr lang="en-US" altLang="ja-JP" dirty="0"/>
          </a:p>
          <a:p>
            <a:pPr lvl="1"/>
            <a:r>
              <a:rPr lang="en-US" altLang="ja-JP" dirty="0" err="1"/>
              <a:t>on_resize</a:t>
            </a:r>
            <a:r>
              <a:rPr lang="en-US" altLang="ja-JP" dirty="0"/>
              <a:t>			</a:t>
            </a:r>
            <a:r>
              <a:rPr lang="ja-JP" altLang="en-US" dirty="0"/>
              <a:t>ウインドウのサイズ変更　など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２．プログラム作成者が独自にイベントを定義することも可能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708139-5284-4653-B985-6E477A16B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96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キーコード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キーコードとは，キーボードの各キーに付けられたコード（符号）のこと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err="1"/>
              <a:t>pyglet</a:t>
            </a:r>
            <a:r>
              <a:rPr lang="en-US" altLang="ja-JP" dirty="0"/>
              <a:t> </a:t>
            </a:r>
            <a:r>
              <a:rPr lang="ja-JP" altLang="en-US" dirty="0" err="1"/>
              <a:t>での</a:t>
            </a:r>
            <a:r>
              <a:rPr lang="ja-JP" altLang="en-US" dirty="0"/>
              <a:t>キーコード</a:t>
            </a:r>
            <a:endParaRPr lang="en-US" altLang="ja-JP" dirty="0"/>
          </a:p>
          <a:p>
            <a:pPr lvl="1"/>
            <a:r>
              <a:rPr lang="en-US" altLang="ja-JP" dirty="0" err="1"/>
              <a:t>Key.A</a:t>
            </a:r>
            <a:r>
              <a:rPr lang="en-US" altLang="ja-JP" dirty="0"/>
              <a:t>, </a:t>
            </a:r>
            <a:r>
              <a:rPr lang="en-US" altLang="ja-JP" dirty="0" err="1"/>
              <a:t>Key.B</a:t>
            </a:r>
            <a:r>
              <a:rPr lang="en-US" altLang="ja-JP" dirty="0"/>
              <a:t>, </a:t>
            </a:r>
            <a:r>
              <a:rPr lang="en-US" altLang="ja-JP" dirty="0" err="1"/>
              <a:t>Key.C</a:t>
            </a:r>
            <a:r>
              <a:rPr lang="en-US" altLang="ja-JP" dirty="0"/>
              <a:t>, ...		</a:t>
            </a:r>
            <a:r>
              <a:rPr lang="ja-JP" altLang="en-US" dirty="0"/>
              <a:t>アルファベット</a:t>
            </a:r>
            <a:endParaRPr lang="en-US" altLang="ja-JP" dirty="0"/>
          </a:p>
          <a:p>
            <a:pPr lvl="1"/>
            <a:r>
              <a:rPr lang="en-US" altLang="ja-JP" dirty="0" err="1"/>
              <a:t>Key.1</a:t>
            </a:r>
            <a:r>
              <a:rPr lang="en-US" altLang="ja-JP" dirty="0"/>
              <a:t>, </a:t>
            </a:r>
            <a:r>
              <a:rPr lang="en-US" altLang="ja-JP" dirty="0" err="1"/>
              <a:t>Key.2</a:t>
            </a:r>
            <a:r>
              <a:rPr lang="en-US" altLang="ja-JP" dirty="0"/>
              <a:t>, </a:t>
            </a:r>
            <a:r>
              <a:rPr lang="en-US" altLang="ja-JP" dirty="0" err="1"/>
              <a:t>Key.3</a:t>
            </a:r>
            <a:r>
              <a:rPr lang="en-US" altLang="ja-JP" dirty="0"/>
              <a:t>, ...		</a:t>
            </a:r>
            <a:r>
              <a:rPr lang="ja-JP" altLang="en-US" dirty="0"/>
              <a:t>数字</a:t>
            </a:r>
            <a:endParaRPr lang="en-US" altLang="ja-JP" dirty="0"/>
          </a:p>
          <a:p>
            <a:pPr lvl="1"/>
            <a:r>
              <a:rPr lang="en-US" altLang="ja-JP" dirty="0" err="1"/>
              <a:t>Key.ENTER</a:t>
            </a:r>
            <a:r>
              <a:rPr lang="en-US" altLang="ja-JP" dirty="0"/>
              <a:t>				Enter </a:t>
            </a:r>
            <a:r>
              <a:rPr lang="ja-JP" altLang="en-US" dirty="0"/>
              <a:t>キー</a:t>
            </a:r>
            <a:endParaRPr lang="en-US" altLang="ja-JP" dirty="0"/>
          </a:p>
          <a:p>
            <a:pPr lvl="1"/>
            <a:r>
              <a:rPr lang="en-US" altLang="ja-JP" dirty="0" err="1"/>
              <a:t>Key.SPACE</a:t>
            </a:r>
            <a:r>
              <a:rPr lang="en-US" altLang="ja-JP" dirty="0"/>
              <a:t>				</a:t>
            </a:r>
            <a:r>
              <a:rPr lang="ja-JP" altLang="en-US" dirty="0"/>
              <a:t>スペースキー</a:t>
            </a:r>
            <a:endParaRPr lang="en-US" altLang="ja-JP" dirty="0"/>
          </a:p>
          <a:p>
            <a:pPr lvl="1"/>
            <a:r>
              <a:rPr lang="en-US" altLang="ja-JP" dirty="0" err="1"/>
              <a:t>Key.LEFT</a:t>
            </a:r>
            <a:r>
              <a:rPr lang="en-US" altLang="ja-JP" dirty="0"/>
              <a:t>, </a:t>
            </a:r>
            <a:r>
              <a:rPr lang="en-US" altLang="ja-JP" dirty="0" err="1"/>
              <a:t>Key.RIGHT</a:t>
            </a:r>
            <a:r>
              <a:rPr lang="en-US" altLang="ja-JP" dirty="0"/>
              <a:t>, </a:t>
            </a:r>
            <a:r>
              <a:rPr lang="en-US" altLang="ja-JP" dirty="0" err="1"/>
              <a:t>Key.UP</a:t>
            </a:r>
            <a:r>
              <a:rPr lang="en-US" altLang="ja-JP" dirty="0"/>
              <a:t>, </a:t>
            </a:r>
            <a:r>
              <a:rPr lang="en-US" altLang="ja-JP" dirty="0" err="1"/>
              <a:t>Key.DOWN</a:t>
            </a:r>
            <a:r>
              <a:rPr lang="en-US" altLang="ja-JP" dirty="0"/>
              <a:t>	</a:t>
            </a:r>
            <a:r>
              <a:rPr lang="ja-JP" altLang="en-US" dirty="0"/>
              <a:t>矢印キー</a:t>
            </a:r>
            <a:endParaRPr lang="en-US" altLang="ja-JP" dirty="0"/>
          </a:p>
          <a:p>
            <a:pPr lvl="1"/>
            <a:r>
              <a:rPr lang="en-US" altLang="ja-JP" dirty="0" err="1"/>
              <a:t>Key.F1</a:t>
            </a:r>
            <a:r>
              <a:rPr lang="en-US" altLang="ja-JP" dirty="0"/>
              <a:t>, </a:t>
            </a:r>
            <a:r>
              <a:rPr lang="en-US" altLang="ja-JP" dirty="0" err="1"/>
              <a:t>Key.F2</a:t>
            </a:r>
            <a:r>
              <a:rPr lang="en-US" altLang="ja-JP" dirty="0"/>
              <a:t>, </a:t>
            </a:r>
            <a:r>
              <a:rPr lang="en-US" altLang="ja-JP" dirty="0" err="1"/>
              <a:t>Key.F3</a:t>
            </a:r>
            <a:r>
              <a:rPr lang="en-US" altLang="ja-JP" dirty="0"/>
              <a:t>, ...</a:t>
            </a:r>
            <a:r>
              <a:rPr lang="ja-JP" altLang="en-US" dirty="0"/>
              <a:t>　ファンクションキー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D8CF0F-8413-4119-9BF2-76D4D48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628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イベントハンドラ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イベントハンドラとは，特定のイベントが発生したときに動くプログラム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def</a:t>
            </a:r>
            <a:r>
              <a:rPr lang="en-US" altLang="ja-JP" dirty="0"/>
              <a:t> </a:t>
            </a:r>
            <a:r>
              <a:rPr lang="en-US" altLang="ja-JP" dirty="0" err="1"/>
              <a:t>on_key_press</a:t>
            </a:r>
            <a:r>
              <a:rPr lang="en-US" altLang="ja-JP" dirty="0"/>
              <a:t>(self, symbol, modifiers): 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if symbol == </a:t>
            </a:r>
            <a:r>
              <a:rPr lang="en-US" altLang="ja-JP" dirty="0" err="1"/>
              <a:t>key.RIGHT</a:t>
            </a:r>
            <a:r>
              <a:rPr lang="en-US" altLang="ja-JP" dirty="0"/>
              <a:t>: </a:t>
            </a:r>
          </a:p>
          <a:p>
            <a:pPr marL="0" indent="0">
              <a:buNone/>
            </a:pPr>
            <a:r>
              <a:rPr lang="en-US" altLang="ja-JP" dirty="0"/>
              <a:t>        </a:t>
            </a:r>
            <a:r>
              <a:rPr lang="en-US" altLang="ja-JP" dirty="0" err="1"/>
              <a:t>self.label.x</a:t>
            </a:r>
            <a:r>
              <a:rPr lang="en-US" altLang="ja-JP" dirty="0"/>
              <a:t> += 10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on_key_press</a:t>
            </a:r>
            <a:r>
              <a:rPr lang="en-US" altLang="ja-JP" dirty="0"/>
              <a:t> 		</a:t>
            </a:r>
            <a:r>
              <a:rPr lang="ja-JP" altLang="en-US" dirty="0"/>
              <a:t>イベント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key.RIGHT</a:t>
            </a:r>
            <a:r>
              <a:rPr lang="en-US" altLang="ja-JP" dirty="0"/>
              <a:t>		</a:t>
            </a:r>
            <a:r>
              <a:rPr lang="ja-JP" altLang="en-US" dirty="0"/>
              <a:t>キーコード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self.label.x</a:t>
            </a:r>
            <a:r>
              <a:rPr lang="en-US" altLang="ja-JP" dirty="0"/>
              <a:t> += 10	</a:t>
            </a:r>
            <a:r>
              <a:rPr lang="ja-JP" altLang="en-US" dirty="0"/>
              <a:t>動くプログラム</a:t>
            </a:r>
            <a:endParaRPr lang="en-US" altLang="ja-JP" dirty="0"/>
          </a:p>
        </p:txBody>
      </p:sp>
      <p:sp>
        <p:nvSpPr>
          <p:cNvPr id="5" name="正方形/長方形 4"/>
          <p:cNvSpPr/>
          <p:nvPr/>
        </p:nvSpPr>
        <p:spPr>
          <a:xfrm>
            <a:off x="694373" y="2897505"/>
            <a:ext cx="6142196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66F0CC-1FCF-4A55-9704-5A4D428B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20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ja-JP" altLang="en-US" dirty="0"/>
              <a:t> のアクション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アクションとは，オブジェクトの属性を変化させるための操作</a:t>
            </a:r>
            <a:endParaRPr lang="en-US" altLang="ja-JP" dirty="0"/>
          </a:p>
          <a:p>
            <a:r>
              <a:rPr lang="en-US" altLang="ja-JP" dirty="0" err="1"/>
              <a:t>Cocos2d</a:t>
            </a:r>
            <a:r>
              <a:rPr lang="en-US" altLang="ja-JP" dirty="0"/>
              <a:t> </a:t>
            </a:r>
            <a:r>
              <a:rPr lang="ja-JP" altLang="en-US" dirty="0" err="1"/>
              <a:t>での</a:t>
            </a:r>
            <a:r>
              <a:rPr lang="ja-JP" altLang="en-US" dirty="0"/>
              <a:t>オブジェクトの属性</a:t>
            </a:r>
            <a:endParaRPr lang="en-US" altLang="ja-JP" dirty="0"/>
          </a:p>
          <a:p>
            <a:pPr lvl="1"/>
            <a:r>
              <a:rPr lang="ja-JP" altLang="en-US" dirty="0"/>
              <a:t>位置，大きさ，見える／見えない，透明度など</a:t>
            </a:r>
            <a:endParaRPr lang="en-US" altLang="ja-JP" dirty="0"/>
          </a:p>
          <a:p>
            <a:r>
              <a:rPr lang="en-US" altLang="ja-JP" dirty="0" err="1"/>
              <a:t>Cocos2d</a:t>
            </a:r>
            <a:r>
              <a:rPr lang="en-US" altLang="ja-JP" dirty="0"/>
              <a:t> </a:t>
            </a:r>
            <a:r>
              <a:rPr lang="ja-JP" altLang="en-US" dirty="0"/>
              <a:t>のアクションの例</a:t>
            </a:r>
            <a:endParaRPr lang="en-US" altLang="ja-JP" dirty="0"/>
          </a:p>
          <a:p>
            <a:pPr lvl="1"/>
            <a:r>
              <a:rPr lang="en-US" altLang="ja-JP" dirty="0" err="1"/>
              <a:t>MoveBy</a:t>
            </a:r>
            <a:r>
              <a:rPr lang="en-US" altLang="ja-JP" dirty="0"/>
              <a:t>	</a:t>
            </a:r>
            <a:r>
              <a:rPr lang="ja-JP" altLang="en-US" dirty="0"/>
              <a:t>移動（経過時間，移動量を指定）</a:t>
            </a:r>
            <a:endParaRPr lang="en-US" altLang="ja-JP" dirty="0"/>
          </a:p>
          <a:p>
            <a:pPr lvl="1"/>
            <a:r>
              <a:rPr lang="en-US" altLang="ja-JP" dirty="0" err="1"/>
              <a:t>MoveTo</a:t>
            </a:r>
            <a:r>
              <a:rPr lang="en-US" altLang="ja-JP" dirty="0"/>
              <a:t>	</a:t>
            </a:r>
            <a:r>
              <a:rPr lang="ja-JP" altLang="en-US" dirty="0"/>
              <a:t>移動（経過時間，場所を指定）</a:t>
            </a:r>
          </a:p>
          <a:p>
            <a:pPr lvl="1"/>
            <a:r>
              <a:rPr lang="en-US" altLang="ja-JP" dirty="0" err="1"/>
              <a:t>JumpBy</a:t>
            </a:r>
            <a:r>
              <a:rPr lang="en-US" altLang="ja-JP" dirty="0"/>
              <a:t>	</a:t>
            </a:r>
            <a:r>
              <a:rPr lang="ja-JP" altLang="en-US" dirty="0"/>
              <a:t>ジャンプ（経過時間，移動量，ジャンプの回数と大きさを指定）</a:t>
            </a:r>
          </a:p>
          <a:p>
            <a:pPr lvl="1"/>
            <a:r>
              <a:rPr lang="en-US" altLang="ja-JP" dirty="0" err="1"/>
              <a:t>JumpTo</a:t>
            </a:r>
            <a:r>
              <a:rPr lang="en-US" altLang="ja-JP" dirty="0"/>
              <a:t>	</a:t>
            </a:r>
            <a:r>
              <a:rPr lang="ja-JP" altLang="en-US" dirty="0"/>
              <a:t>ジャンプ（経過時間，場所，ジャンプの回数と大きさを指定）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8AB46-CCB3-4CB7-AE8E-E07759B28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644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542</Words>
  <Application>Microsoft Office PowerPoint</Application>
  <PresentationFormat>画面に合わせる (4:3)</PresentationFormat>
  <Paragraphs>99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Arial</vt:lpstr>
      <vt:lpstr>Calibri</vt:lpstr>
      <vt:lpstr>Office テーマ</vt:lpstr>
      <vt:lpstr>Cocos2d ゲームエンジン</vt:lpstr>
      <vt:lpstr>Cocos2d のオブジェクト</vt:lpstr>
      <vt:lpstr>Cocos2d のオブジェクト</vt:lpstr>
      <vt:lpstr>Cocos2d のクラス</vt:lpstr>
      <vt:lpstr>PowerPoint プレゼンテーション</vt:lpstr>
      <vt:lpstr>Cocos2d でのイベント</vt:lpstr>
      <vt:lpstr>キーコード</vt:lpstr>
      <vt:lpstr>イベントハンドラ</vt:lpstr>
      <vt:lpstr>Cocos2d のアクション</vt:lpstr>
      <vt:lpstr>Cocos2d の座標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kaneko kunihiko</dc:creator>
  <cp:lastModifiedBy>金子　邦彦</cp:lastModifiedBy>
  <cp:revision>40</cp:revision>
  <dcterms:created xsi:type="dcterms:W3CDTF">2019-11-02T00:06:04Z</dcterms:created>
  <dcterms:modified xsi:type="dcterms:W3CDTF">2025-03-05T01:15:24Z</dcterms:modified>
</cp:coreProperties>
</file>