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9" r:id="rId2"/>
    <p:sldId id="260" r:id="rId3"/>
    <p:sldId id="258" r:id="rId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085" autoAdjust="0"/>
    <p:restoredTop sz="96840" autoAdjust="0"/>
  </p:normalViewPr>
  <p:slideViewPr>
    <p:cSldViewPr snapToGrid="0">
      <p:cViewPr varScale="1">
        <p:scale>
          <a:sx n="32" d="100"/>
          <a:sy n="32" d="100"/>
        </p:scale>
        <p:origin x="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D47BC-4E3E-4094-8FE6-B471E733DD82}" type="datetimeFigureOut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82FCC-E7B9-4D79-B158-EAEDCA2E77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38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806F-0BC1-4A40-8D6A-331614574F43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31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0E5CB-E05C-4218-9AE0-98034A6A79BA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0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74151-AF9C-442B-87BB-6A7ED2E861EF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346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0207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FA6EA-ABD5-4370-B1B0-1CBD30736E9A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360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DCC6-6E47-4575-B0AA-5DFF94B0B11E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156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F430-BA96-47EB-8A0C-F69806606FED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4011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EFD0B-9AB1-4DDE-B741-AF468A28D7AD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7443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A665-0624-49FF-8858-49AFCB602724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677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9F818-5A78-4985-BDC2-83396B950D3D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2538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DD89A-C5D0-4A2C-9306-52E430ED68D1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282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79E8-D95E-4D78-87A2-3E5F9970A5CA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600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E3E3D-E117-451A-958D-38333E7EA6E1}" type="datetime1">
              <a:rPr kumimoji="1" lang="ja-JP" altLang="en-US" smtClean="0"/>
              <a:t>2018/10/30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924670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CC40A-098F-4B41-AF0E-C999D93048D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075" y="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rgbClr val="FF0000"/>
          </a:solidFill>
          <a:latin typeface="メイリオ" panose="020B0604030504040204" pitchFamily="50" charset="-128"/>
          <a:ea typeface="メイリオ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rgbClr val="002060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rgbClr val="002060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rgbClr val="002060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2060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rgbClr val="002060"/>
          </a:solidFill>
          <a:latin typeface="メイリオ" panose="020B0604030504040204" pitchFamily="50" charset="-128"/>
          <a:ea typeface="メイリオ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Blender </a:t>
            </a:r>
            <a:r>
              <a:rPr kumimoji="1" lang="ja-JP" altLang="en-US" dirty="0" smtClean="0"/>
              <a:t>の</a:t>
            </a:r>
            <a:r>
              <a:rPr lang="ja-JP" altLang="en-US" dirty="0" smtClean="0"/>
              <a:t>ゲーム</a:t>
            </a:r>
            <a:r>
              <a:rPr lang="ja-JP" altLang="en-US" dirty="0"/>
              <a:t>エンジン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1</a:t>
            </a:fld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39658" y="3307080"/>
            <a:ext cx="70070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キーボードのキーを押すと（イベント）</a:t>
            </a:r>
            <a:r>
              <a:rPr lang="ja-JP" altLang="en-US" sz="2800" dirty="0" smtClean="0"/>
              <a:t>，</a:t>
            </a:r>
            <a:endParaRPr lang="en-US" altLang="ja-JP" sz="2800" dirty="0" smtClean="0"/>
          </a:p>
          <a:p>
            <a:r>
              <a:rPr kumimoji="1" lang="ja-JP" altLang="en-US" sz="2800" dirty="0" smtClean="0"/>
              <a:t>オブジェクトが動く（アクション）</a:t>
            </a:r>
            <a:endParaRPr kumimoji="1" lang="en-US" altLang="ja-JP" sz="28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72" y="1465354"/>
            <a:ext cx="2246911" cy="1798264"/>
          </a:xfrm>
          <a:prstGeom prst="rect">
            <a:avLst/>
          </a:prstGeom>
        </p:spPr>
      </p:pic>
      <p:sp>
        <p:nvSpPr>
          <p:cNvPr id="9" name="右矢印 8"/>
          <p:cNvSpPr/>
          <p:nvPr/>
        </p:nvSpPr>
        <p:spPr>
          <a:xfrm>
            <a:off x="5524500" y="2086886"/>
            <a:ext cx="426720" cy="571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27" y="1415332"/>
            <a:ext cx="2309413" cy="184828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660" y="4344368"/>
            <a:ext cx="7924800" cy="2028825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4243060" y="6373193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ゲーム</a:t>
            </a:r>
            <a:r>
              <a:rPr kumimoji="1" lang="ja-JP" altLang="en-US" sz="2800" smtClean="0"/>
              <a:t>・ロジック</a:t>
            </a:r>
            <a:endParaRPr kumimoji="1" lang="en-US" altLang="ja-JP" sz="2800" dirty="0" smtClean="0"/>
          </a:p>
        </p:txBody>
      </p:sp>
    </p:spTree>
    <p:extLst>
      <p:ext uri="{BB962C8B-B14F-4D97-AF65-F5344CB8AC3E}">
        <p14:creationId xmlns:p14="http://schemas.microsoft.com/office/powerpoint/2010/main" val="211170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画面レイアウトとして「</a:t>
            </a:r>
            <a:r>
              <a:rPr kumimoji="1" lang="en-US" altLang="ja-JP" dirty="0" smtClean="0"/>
              <a:t>Game Logic</a:t>
            </a:r>
            <a:r>
              <a:rPr kumimoji="1" lang="ja-JP" altLang="en-US" dirty="0" smtClean="0"/>
              <a:t>」を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選んだとき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37" y="1325727"/>
            <a:ext cx="7573963" cy="5395748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962400" y="1729740"/>
            <a:ext cx="1264920" cy="327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512820" y="1268075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画面レイアウト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6364923" y="1729740"/>
            <a:ext cx="1264920" cy="327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79318" y="128712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レンダー・エンジン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512820" y="2044148"/>
            <a:ext cx="3924300" cy="255833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450335" y="319334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ビュー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52700" y="4790951"/>
            <a:ext cx="5844540" cy="17108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8397240" y="4724400"/>
            <a:ext cx="1369060" cy="196540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42193" y="590331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ゲーム・ロジック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46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C40A-098F-4B41-AF0E-C999D93048D2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3" name="51C2C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304" y="246131"/>
            <a:ext cx="9086435" cy="54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43</Words>
  <Application>Microsoft Office PowerPoint</Application>
  <PresentationFormat>ワイド画面</PresentationFormat>
  <Paragraphs>12</Paragraphs>
  <Slides>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7" baseType="lpstr">
      <vt:lpstr>メイリオ</vt:lpstr>
      <vt:lpstr>游ゴシック</vt:lpstr>
      <vt:lpstr>Arial</vt:lpstr>
      <vt:lpstr>Office テーマ</vt:lpstr>
      <vt:lpstr>Blender のゲームエンジン</vt:lpstr>
      <vt:lpstr>画面レイアウトとして「Game Logic」を 選んだとき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リレーショナルデータベース　（１）</dc:title>
  <dc:creator>金子　邦彦</dc:creator>
  <cp:lastModifiedBy>Windows ユーザー</cp:lastModifiedBy>
  <cp:revision>30</cp:revision>
  <dcterms:created xsi:type="dcterms:W3CDTF">2018-09-21T03:51:03Z</dcterms:created>
  <dcterms:modified xsi:type="dcterms:W3CDTF">2018-10-30T08:45:04Z</dcterms:modified>
</cp:coreProperties>
</file>