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947" r:id="rId2"/>
    <p:sldId id="336" r:id="rId3"/>
    <p:sldId id="337" r:id="rId4"/>
    <p:sldId id="338" r:id="rId5"/>
    <p:sldId id="340" r:id="rId6"/>
    <p:sldId id="341" r:id="rId7"/>
    <p:sldId id="948" r:id="rId8"/>
    <p:sldId id="339" r:id="rId9"/>
    <p:sldId id="263" r:id="rId10"/>
    <p:sldId id="949" r:id="rId11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1" d="100"/>
          <a:sy n="61" d="100"/>
        </p:scale>
        <p:origin x="950" y="2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0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kaneko.jp/db/game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436730"/>
          </a:xfrm>
        </p:spPr>
        <p:txBody>
          <a:bodyPr>
            <a:noAutofit/>
          </a:bodyPr>
          <a:lstStyle/>
          <a:p>
            <a:r>
              <a:rPr lang="ja-JP" altLang="en-US" dirty="0"/>
              <a:t>ゲームエンジン</a:t>
            </a:r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2652" y="3045983"/>
            <a:ext cx="8278696" cy="1436730"/>
          </a:xfrm>
        </p:spPr>
        <p:txBody>
          <a:bodyPr>
            <a:noAutofit/>
          </a:bodyPr>
          <a:lstStyle/>
          <a:p>
            <a:r>
              <a:rPr lang="en-US" altLang="ja-JP"/>
              <a:t>URL</a:t>
            </a:r>
            <a:r>
              <a:rPr lang="en-US" altLang="ja-JP" dirty="0"/>
              <a:t>: </a:t>
            </a:r>
            <a:r>
              <a:rPr lang="en-US" altLang="ja-JP" dirty="0">
                <a:hlinkClick r:id="rId3"/>
              </a:rPr>
              <a:t>https://www.kkaneko.jp/db/game/index.html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815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B600D0-0CD0-2A4B-B94F-865F87A7A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物理シミュレーション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ED38131-BF30-7162-1464-0CC065E3F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846252"/>
            <a:ext cx="8461208" cy="583671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kumimoji="1" lang="ja-JP" altLang="en-US" b="1" dirty="0"/>
              <a:t> 衝突検出</a:t>
            </a:r>
            <a:endParaRPr kumimoji="1" lang="en-US" altLang="ja-JP" b="1" dirty="0"/>
          </a:p>
          <a:p>
            <a:r>
              <a:rPr kumimoji="1" lang="ja-JP" altLang="en-US" dirty="0"/>
              <a:t>衝突が発生した際に、オブジェクトの動きや状態を適切に変更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b="1" dirty="0"/>
              <a:t>力と運動</a:t>
            </a:r>
            <a:endParaRPr kumimoji="1" lang="en-US" altLang="ja-JP" b="1" dirty="0"/>
          </a:p>
          <a:p>
            <a:r>
              <a:rPr kumimoji="1" lang="ja-JP" altLang="en-US" dirty="0"/>
              <a:t>オブジェクトに作用する力（重力、推進力など）を計算し、それに応じてオブジェクトの速度や方向を変更</a:t>
            </a:r>
          </a:p>
          <a:p>
            <a:pPr marL="0" indent="0">
              <a:buNone/>
            </a:pPr>
            <a:r>
              <a:rPr kumimoji="1" lang="ja-JP" altLang="en-US" b="1" dirty="0"/>
              <a:t>摩擦と反発</a:t>
            </a:r>
            <a:endParaRPr kumimoji="1" lang="en-US" altLang="ja-JP" b="1" dirty="0"/>
          </a:p>
          <a:p>
            <a:r>
              <a:rPr kumimoji="1" lang="ja-JP" altLang="en-US" dirty="0"/>
              <a:t>オブジェクトが他の表面と接触する際の摩擦力、衝突時のオブジェクトの反発（跳ね返り）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b="1" dirty="0"/>
              <a:t>剛体と柔軟体のダイナミクス</a:t>
            </a:r>
            <a:endParaRPr kumimoji="1" lang="en-US" altLang="ja-JP" b="1" dirty="0"/>
          </a:p>
          <a:p>
            <a:r>
              <a:rPr kumimoji="1" lang="ja-JP" altLang="en-US" dirty="0"/>
              <a:t>剛体：変形しない固体オブジェクト</a:t>
            </a:r>
          </a:p>
          <a:p>
            <a:r>
              <a:rPr kumimoji="1" lang="ja-JP" altLang="en-US" dirty="0"/>
              <a:t>柔軟体：布や液体など、変形するオブジェクト</a:t>
            </a:r>
          </a:p>
          <a:p>
            <a:pPr marL="0" indent="0">
              <a:buNone/>
            </a:pPr>
            <a:r>
              <a:rPr kumimoji="1" lang="ja-JP" altLang="en-US" b="1" dirty="0"/>
              <a:t>ジョイント</a:t>
            </a:r>
            <a:endParaRPr kumimoji="1" lang="en-US" altLang="ja-JP" b="1" dirty="0"/>
          </a:p>
          <a:p>
            <a:r>
              <a:rPr kumimoji="1" lang="ja-JP" altLang="en-US" dirty="0"/>
              <a:t>オブジェクト間の物理的な関係や制約（例：ヒンジ、ばね）を定義し、それに従ってオブジェクトを動かす。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C217B1B-D896-4CFA-DE8D-757AC7F38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4260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２次元のオブジェクト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種類</a:t>
            </a:r>
            <a:endParaRPr lang="en-US" altLang="ja-JP" dirty="0"/>
          </a:p>
          <a:p>
            <a:r>
              <a:rPr lang="ja-JP" altLang="en-US" dirty="0"/>
              <a:t>ポイント（点）</a:t>
            </a:r>
            <a:endParaRPr lang="en-US" altLang="ja-JP" dirty="0"/>
          </a:p>
          <a:p>
            <a:r>
              <a:rPr lang="ja-JP" altLang="en-US" dirty="0"/>
              <a:t>ライン（線分，折れ線）</a:t>
            </a:r>
            <a:endParaRPr lang="en-US" altLang="ja-JP" dirty="0"/>
          </a:p>
          <a:p>
            <a:r>
              <a:rPr lang="ja-JP" altLang="en-US" dirty="0"/>
              <a:t>エリア（多角形など）</a:t>
            </a:r>
            <a:endParaRPr lang="en-US" altLang="ja-JP" dirty="0"/>
          </a:p>
          <a:p>
            <a:r>
              <a:rPr lang="ja-JP" altLang="en-US" dirty="0"/>
              <a:t>文字列（テキスト）</a:t>
            </a:r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属性</a:t>
            </a:r>
            <a:endParaRPr lang="en-US" altLang="ja-JP" dirty="0"/>
          </a:p>
          <a:p>
            <a:r>
              <a:rPr lang="ja-JP" altLang="en-US" dirty="0"/>
              <a:t>色</a:t>
            </a:r>
            <a:r>
              <a:rPr lang="en-US" altLang="ja-JP" dirty="0"/>
              <a:t>	※ R, G, B </a:t>
            </a:r>
            <a:r>
              <a:rPr lang="ja-JP" altLang="en-US" dirty="0"/>
              <a:t>成分．各成分は </a:t>
            </a:r>
            <a:r>
              <a:rPr lang="en-US" altLang="ja-JP" dirty="0"/>
              <a:t>0</a:t>
            </a:r>
            <a:r>
              <a:rPr lang="ja-JP" altLang="en-US" dirty="0"/>
              <a:t>から</a:t>
            </a:r>
            <a:r>
              <a:rPr lang="en-US" altLang="ja-JP" dirty="0"/>
              <a:t>255</a:t>
            </a:r>
            <a:r>
              <a:rPr lang="ja-JP" altLang="en-US" dirty="0"/>
              <a:t>の数値とすることが多い</a:t>
            </a:r>
            <a:endParaRPr lang="en-US" altLang="ja-JP" dirty="0"/>
          </a:p>
          <a:p>
            <a:r>
              <a:rPr lang="ja-JP" altLang="en-US" dirty="0"/>
              <a:t>位置 </a:t>
            </a:r>
            <a:r>
              <a:rPr lang="en-US" altLang="ja-JP" dirty="0"/>
              <a:t>x, y </a:t>
            </a:r>
            <a:endParaRPr lang="ja-JP" altLang="en-US" dirty="0"/>
          </a:p>
          <a:p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</a:t>
            </a:fld>
            <a:endParaRPr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28859" y="6356351"/>
            <a:ext cx="6032421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ここに書いた種類，属性以外にもいろいろ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6802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３次元のオブジェクト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種類</a:t>
            </a:r>
            <a:endParaRPr lang="en-US" altLang="ja-JP" dirty="0"/>
          </a:p>
          <a:p>
            <a:r>
              <a:rPr lang="ja-JP" altLang="en-US" dirty="0"/>
              <a:t>メッシュ（多角形の集まり）</a:t>
            </a:r>
            <a:endParaRPr lang="en-US" altLang="ja-JP" dirty="0"/>
          </a:p>
          <a:p>
            <a:r>
              <a:rPr lang="ja-JP" altLang="en-US" dirty="0"/>
              <a:t>カメラ（視点と視野）</a:t>
            </a:r>
            <a:endParaRPr lang="en-US" altLang="ja-JP" dirty="0"/>
          </a:p>
          <a:p>
            <a:r>
              <a:rPr lang="ja-JP" altLang="en-US" dirty="0"/>
              <a:t>ランプ（光源）</a:t>
            </a:r>
          </a:p>
          <a:p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属性</a:t>
            </a:r>
            <a:endParaRPr lang="en-US" altLang="ja-JP" dirty="0"/>
          </a:p>
          <a:p>
            <a:r>
              <a:rPr lang="ja-JP" altLang="en-US" dirty="0"/>
              <a:t>色</a:t>
            </a:r>
            <a:r>
              <a:rPr lang="en-US" altLang="ja-JP" dirty="0"/>
              <a:t>	※ R, G, B </a:t>
            </a:r>
            <a:r>
              <a:rPr lang="ja-JP" altLang="en-US" dirty="0"/>
              <a:t>成分．各成分は </a:t>
            </a:r>
            <a:r>
              <a:rPr lang="en-US" altLang="ja-JP" dirty="0"/>
              <a:t>0</a:t>
            </a:r>
            <a:r>
              <a:rPr lang="ja-JP" altLang="en-US" dirty="0"/>
              <a:t>から</a:t>
            </a:r>
            <a:r>
              <a:rPr lang="en-US" altLang="ja-JP" dirty="0"/>
              <a:t>255</a:t>
            </a:r>
            <a:r>
              <a:rPr lang="ja-JP" altLang="en-US" dirty="0"/>
              <a:t>の数値とすることが多い</a:t>
            </a:r>
            <a:endParaRPr lang="en-US" altLang="ja-JP" dirty="0"/>
          </a:p>
          <a:p>
            <a:r>
              <a:rPr lang="ja-JP" altLang="en-US" dirty="0"/>
              <a:t>位置 </a:t>
            </a:r>
            <a:r>
              <a:rPr lang="en-US" altLang="ja-JP" dirty="0"/>
              <a:t>x, y, z </a:t>
            </a:r>
            <a:endParaRPr lang="ja-JP" altLang="en-US" dirty="0"/>
          </a:p>
          <a:p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3</a:t>
            </a:fld>
            <a:endParaRPr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28859" y="6171685"/>
            <a:ext cx="6032421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ここに書いた種類，属性以外にもいろいろ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9006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ゲームエンジンの構成要素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/>
              <a:t>フレームワーク</a:t>
            </a:r>
            <a:endParaRPr lang="en-US" altLang="ja-JP" b="1" dirty="0"/>
          </a:p>
          <a:p>
            <a:pPr marL="457200" lvl="1" indent="0">
              <a:buNone/>
            </a:pPr>
            <a:r>
              <a:rPr lang="ja-JP" altLang="en-US" dirty="0"/>
              <a:t>コンピュータゲームの主要な機能をまとめたもの</a:t>
            </a:r>
            <a:endParaRPr lang="en-US" altLang="ja-JP" dirty="0"/>
          </a:p>
          <a:p>
            <a:pPr marL="457200" lvl="1" indent="0">
              <a:buNone/>
            </a:pPr>
            <a:r>
              <a:rPr lang="ja-JP" altLang="en-US" dirty="0"/>
              <a:t>（ソフトウエアの部品）</a:t>
            </a:r>
            <a:endParaRPr lang="en-US" altLang="ja-JP" dirty="0"/>
          </a:p>
          <a:p>
            <a:pPr marL="457200" lvl="1" indent="0">
              <a:buNone/>
            </a:pPr>
            <a:endParaRPr lang="en-US" altLang="ja-JP" dirty="0"/>
          </a:p>
          <a:p>
            <a:r>
              <a:rPr lang="ja-JP" altLang="en-US" b="1" dirty="0"/>
              <a:t>開発環境，動作環境</a:t>
            </a:r>
            <a:endParaRPr lang="en-US" altLang="ja-JP" b="1" dirty="0"/>
          </a:p>
          <a:p>
            <a:pPr lvl="1"/>
            <a:r>
              <a:rPr lang="ja-JP" altLang="en-US" dirty="0"/>
              <a:t>三次元世界の表現，</a:t>
            </a:r>
            <a:endParaRPr lang="en-US" altLang="ja-JP" dirty="0"/>
          </a:p>
          <a:p>
            <a:pPr lvl="1"/>
            <a:r>
              <a:rPr lang="ja-JP" altLang="en-US" dirty="0"/>
              <a:t>物理シミュレーション（衝突，摩擦など），</a:t>
            </a:r>
            <a:endParaRPr lang="en-US" altLang="ja-JP" dirty="0"/>
          </a:p>
          <a:p>
            <a:pPr lvl="1"/>
            <a:r>
              <a:rPr lang="ja-JP" altLang="en-US" dirty="0"/>
              <a:t>ゲーム制作やテスト用のツール</a:t>
            </a:r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ゲーム開発の効率化．ゲーム以外（コンピュータグラフィックス，インタラクティブなアプリケーション）にも</a:t>
            </a:r>
            <a:endParaRPr lang="en-US" altLang="ja-JP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87541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ゲームエンジンの例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Unity			</a:t>
            </a:r>
            <a:r>
              <a:rPr lang="ja-JP" altLang="en-US" dirty="0"/>
              <a:t>３次元．</a:t>
            </a:r>
            <a:r>
              <a:rPr lang="en-US" altLang="ja-JP" dirty="0"/>
              <a:t>Mono </a:t>
            </a:r>
            <a:r>
              <a:rPr lang="ja-JP" altLang="en-US" dirty="0"/>
              <a:t>など</a:t>
            </a:r>
            <a:endParaRPr lang="en-US" altLang="ja-JP" dirty="0"/>
          </a:p>
          <a:p>
            <a:r>
              <a:rPr lang="en-US" altLang="ja-JP" dirty="0"/>
              <a:t>Unreal Engine		</a:t>
            </a:r>
            <a:r>
              <a:rPr lang="ja-JP" altLang="en-US" dirty="0"/>
              <a:t>３次元．ブループリント</a:t>
            </a:r>
            <a:r>
              <a:rPr lang="en-US" altLang="ja-JP" dirty="0"/>
              <a:t>, C++ </a:t>
            </a:r>
            <a:r>
              <a:rPr lang="ja-JP" altLang="en-US" dirty="0"/>
              <a:t>など</a:t>
            </a:r>
            <a:endParaRPr lang="en-US" altLang="ja-JP" dirty="0"/>
          </a:p>
          <a:p>
            <a:r>
              <a:rPr lang="en-US" altLang="ja-JP" dirty="0" err="1"/>
              <a:t>pygame</a:t>
            </a:r>
            <a:r>
              <a:rPr lang="en-US" altLang="ja-JP" dirty="0"/>
              <a:t>			</a:t>
            </a:r>
            <a:r>
              <a:rPr lang="ja-JP" altLang="en-US" dirty="0"/>
              <a:t>２次元．</a:t>
            </a:r>
            <a:r>
              <a:rPr lang="en-US" altLang="ja-JP" dirty="0"/>
              <a:t>Python</a:t>
            </a:r>
          </a:p>
          <a:p>
            <a:r>
              <a:rPr lang="en-US" altLang="ja-JP" dirty="0" err="1"/>
              <a:t>cocos2d</a:t>
            </a:r>
            <a:r>
              <a:rPr lang="en-US" altLang="ja-JP" dirty="0"/>
              <a:t>			</a:t>
            </a:r>
            <a:r>
              <a:rPr lang="ja-JP" altLang="en-US" dirty="0"/>
              <a:t>２次元．</a:t>
            </a:r>
            <a:r>
              <a:rPr lang="en-US" altLang="ja-JP" dirty="0"/>
              <a:t>Python</a:t>
            </a:r>
          </a:p>
          <a:p>
            <a:r>
              <a:rPr lang="en-US" altLang="ja-JP" dirty="0"/>
              <a:t>cocos2d-x		</a:t>
            </a:r>
            <a:r>
              <a:rPr lang="ja-JP" altLang="en-US" dirty="0"/>
              <a:t>２次元．</a:t>
            </a:r>
            <a:r>
              <a:rPr lang="en-US" altLang="ja-JP" dirty="0"/>
              <a:t>C++ </a:t>
            </a:r>
            <a:r>
              <a:rPr lang="ja-JP" altLang="en-US" dirty="0"/>
              <a:t>など 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			(iOS, </a:t>
            </a:r>
            <a:r>
              <a:rPr lang="en-US" altLang="ja-JP" dirty="0" err="1"/>
              <a:t>Andoroid</a:t>
            </a:r>
            <a:r>
              <a:rPr lang="ja-JP" altLang="en-US" dirty="0"/>
              <a:t>でも動く）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8782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 err="1"/>
              <a:t>cocos2d</a:t>
            </a:r>
            <a:r>
              <a:rPr lang="en-US" altLang="ja-JP" dirty="0"/>
              <a:t>-x </a:t>
            </a:r>
            <a:r>
              <a:rPr lang="ja-JP" altLang="en-US" dirty="0"/>
              <a:t>のショーケース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 err="1"/>
              <a:t>cocos2d</a:t>
            </a:r>
            <a:r>
              <a:rPr lang="en-US" altLang="ja-JP" dirty="0"/>
              <a:t>-x </a:t>
            </a:r>
            <a:r>
              <a:rPr lang="ja-JP" altLang="en-US" dirty="0"/>
              <a:t>を用いて制作されたゲームの紹介</a:t>
            </a:r>
            <a:endParaRPr lang="en-US" altLang="ja-JP" dirty="0"/>
          </a:p>
          <a:p>
            <a:r>
              <a:rPr lang="en-US" altLang="ja-JP" dirty="0"/>
              <a:t>http://</a:t>
            </a:r>
            <a:r>
              <a:rPr lang="en-US" altLang="ja-JP" dirty="0" err="1"/>
              <a:t>www.cocos2d-x.org</a:t>
            </a:r>
            <a:r>
              <a:rPr lang="en-US" altLang="ja-JP" dirty="0"/>
              <a:t>/games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6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661" y="1969164"/>
            <a:ext cx="1923317" cy="395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364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C62506-76A3-FA5F-E891-AD816FEBA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ゲームの構成要素と相互作業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BD36369-0B04-408C-1A49-3C14DCAA9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846252"/>
            <a:ext cx="8461208" cy="593200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ja-JP" altLang="en-US" sz="2400" b="1" dirty="0"/>
              <a:t>ゲーム画面</a:t>
            </a:r>
            <a:endParaRPr kumimoji="1" lang="en-US" altLang="ja-JP" sz="2400" dirty="0"/>
          </a:p>
          <a:p>
            <a:r>
              <a:rPr kumimoji="1" lang="ja-JP" altLang="en-US" sz="2400" dirty="0"/>
              <a:t>ゲームのビジュアル・インターフェース</a:t>
            </a:r>
            <a:endParaRPr lang="en-US" altLang="ja-JP" sz="2400" dirty="0"/>
          </a:p>
          <a:p>
            <a:r>
              <a:rPr kumimoji="1" lang="ja-JP" altLang="en-US" sz="2400" dirty="0"/>
              <a:t>プレイヤーに情報を表示</a:t>
            </a:r>
            <a:endParaRPr kumimoji="1" lang="en-US" altLang="ja-JP" sz="2400" dirty="0"/>
          </a:p>
          <a:p>
            <a:r>
              <a:rPr kumimoji="1" lang="ja-JP" altLang="en-US" sz="2400" dirty="0"/>
              <a:t>ゲームの世界を視覚的に提示</a:t>
            </a:r>
          </a:p>
          <a:p>
            <a:pPr marL="0" indent="0">
              <a:buNone/>
            </a:pPr>
            <a:r>
              <a:rPr kumimoji="1" lang="ja-JP" altLang="en-US" sz="2400" b="1" dirty="0"/>
              <a:t>オブジェクト</a:t>
            </a:r>
            <a:endParaRPr lang="en-US" altLang="ja-JP" sz="2400" b="1" dirty="0"/>
          </a:p>
          <a:p>
            <a:r>
              <a:rPr kumimoji="1" lang="ja-JP" altLang="en-US" sz="2400" dirty="0"/>
              <a:t>ゲーム内の要素（キャラクター、アイテム、障害物など）</a:t>
            </a:r>
            <a:endParaRPr kumimoji="1" lang="en-US" altLang="ja-JP" sz="2400" dirty="0"/>
          </a:p>
          <a:p>
            <a:r>
              <a:rPr kumimoji="1" lang="ja-JP" altLang="en-US" sz="2400" dirty="0"/>
              <a:t>それぞれが独自の属性（位置、サイズ、色など）を持つ</a:t>
            </a:r>
          </a:p>
          <a:p>
            <a:pPr marL="0" indent="0">
              <a:buNone/>
            </a:pPr>
            <a:r>
              <a:rPr kumimoji="1" lang="ja-JP" altLang="en-US" sz="2400" b="1" dirty="0"/>
              <a:t>イベント</a:t>
            </a:r>
            <a:endParaRPr lang="en-US" altLang="ja-JP" sz="2400" b="1" dirty="0"/>
          </a:p>
          <a:p>
            <a:r>
              <a:rPr kumimoji="1" lang="ja-JP" altLang="en-US" sz="2400" dirty="0"/>
              <a:t>ゲーム内で発生するアクションや状況の変化</a:t>
            </a:r>
            <a:endParaRPr kumimoji="1" lang="en-US" altLang="ja-JP" sz="2400" dirty="0"/>
          </a:p>
          <a:p>
            <a:pPr marL="0" indent="0">
              <a:buNone/>
            </a:pPr>
            <a:r>
              <a:rPr kumimoji="1" lang="ja-JP" altLang="en-US" sz="2400" dirty="0"/>
              <a:t>例：キャラクターの移動、得点の獲得</a:t>
            </a:r>
          </a:p>
          <a:p>
            <a:pPr marL="0" indent="0">
              <a:buNone/>
            </a:pPr>
            <a:r>
              <a:rPr kumimoji="1" lang="ja-JP" altLang="en-US" sz="2400" b="1" dirty="0"/>
              <a:t>イベントハンドラ</a:t>
            </a:r>
            <a:endParaRPr lang="en-US" altLang="ja-JP" sz="2400" b="1" dirty="0"/>
          </a:p>
          <a:p>
            <a:r>
              <a:rPr kumimoji="1" lang="ja-JP" altLang="en-US" sz="2400" dirty="0"/>
              <a:t>イベントに対するゲームの反応を定義するプログラム</a:t>
            </a:r>
            <a:endParaRPr kumimoji="1" lang="en-US" altLang="ja-JP" sz="2400" dirty="0"/>
          </a:p>
          <a:p>
            <a:pPr marL="0" indent="0">
              <a:buNone/>
            </a:pPr>
            <a:r>
              <a:rPr kumimoji="1" lang="ja-JP" altLang="en-US" sz="2400" dirty="0"/>
              <a:t>例：プレイヤーが特定のボタンを押すとキャラクターがジャンプ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C3DFB2E-AB44-BDD8-D082-324798E3F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3342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ゲームのオブジェクトとイベント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sz="2400" b="1" dirty="0"/>
              <a:t>オブジェクト</a:t>
            </a:r>
            <a:endParaRPr lang="en-US" altLang="ja-JP" sz="2400" b="1" dirty="0"/>
          </a:p>
          <a:p>
            <a:pPr lvl="1"/>
            <a:r>
              <a:rPr lang="ja-JP" altLang="en-US" dirty="0"/>
              <a:t>文字列（テキスト）</a:t>
            </a:r>
            <a:endParaRPr lang="en-US" altLang="ja-JP" dirty="0"/>
          </a:p>
          <a:p>
            <a:pPr lvl="1"/>
            <a:r>
              <a:rPr lang="ja-JP" altLang="en-US" dirty="0"/>
              <a:t>画像（スプライト）</a:t>
            </a:r>
            <a:endParaRPr lang="en-US" altLang="ja-JP" dirty="0"/>
          </a:p>
          <a:p>
            <a:pPr lvl="1"/>
            <a:r>
              <a:rPr lang="ja-JP" altLang="en-US" dirty="0"/>
              <a:t>２次元のグラフィックス</a:t>
            </a:r>
            <a:endParaRPr lang="en-US" altLang="ja-JP" dirty="0"/>
          </a:p>
          <a:p>
            <a:pPr lvl="1"/>
            <a:r>
              <a:rPr lang="ja-JP" altLang="en-US" dirty="0"/>
              <a:t>３次元のグラフィックス</a:t>
            </a:r>
            <a:endParaRPr lang="en-US" altLang="ja-JP" dirty="0"/>
          </a:p>
          <a:p>
            <a:pPr lvl="1"/>
            <a:endParaRPr lang="en-US" altLang="ja-JP" dirty="0"/>
          </a:p>
          <a:p>
            <a:r>
              <a:rPr lang="ja-JP" altLang="en-US" sz="2400" b="1" dirty="0"/>
              <a:t>イベント</a:t>
            </a:r>
            <a:endParaRPr lang="en-US" altLang="ja-JP" sz="2400" b="1" dirty="0"/>
          </a:p>
          <a:p>
            <a:pPr lvl="1"/>
            <a:r>
              <a:rPr lang="ja-JP" altLang="en-US" dirty="0"/>
              <a:t>マウス</a:t>
            </a:r>
            <a:endParaRPr lang="en-US" altLang="ja-JP" dirty="0"/>
          </a:p>
          <a:p>
            <a:pPr lvl="1"/>
            <a:r>
              <a:rPr lang="ja-JP" altLang="en-US" dirty="0"/>
              <a:t>キーボード</a:t>
            </a:r>
            <a:endParaRPr lang="en-US" altLang="ja-JP" dirty="0"/>
          </a:p>
          <a:p>
            <a:pPr lvl="1"/>
            <a:r>
              <a:rPr lang="ja-JP" altLang="en-US" dirty="0"/>
              <a:t>タイマー</a:t>
            </a:r>
            <a:endParaRPr lang="en-US" altLang="ja-JP" dirty="0"/>
          </a:p>
          <a:p>
            <a:pPr lvl="1"/>
            <a:r>
              <a:rPr lang="ja-JP" altLang="en-US" dirty="0"/>
              <a:t>特定の条件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86597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ゲームエンジン </a:t>
            </a:r>
            <a:r>
              <a:rPr kumimoji="1" lang="en-US" altLang="ja-JP" dirty="0"/>
              <a:t>cocos2d </a:t>
            </a:r>
            <a:r>
              <a:rPr kumimoji="1" lang="ja-JP" altLang="en-US" dirty="0"/>
              <a:t>でのイベント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/>
              <a:t>on_key_press</a:t>
            </a:r>
            <a:r>
              <a:rPr kumimoji="1" lang="en-US" altLang="ja-JP" dirty="0"/>
              <a:t>    	</a:t>
            </a:r>
            <a:r>
              <a:rPr kumimoji="1" lang="ja-JP" altLang="en-US" dirty="0"/>
              <a:t>キーが押された</a:t>
            </a:r>
            <a:endParaRPr kumimoji="1" lang="en-US" altLang="ja-JP" dirty="0"/>
          </a:p>
          <a:p>
            <a:r>
              <a:rPr lang="en-US" altLang="ja-JP" dirty="0" err="1"/>
              <a:t>on_key_release</a:t>
            </a:r>
            <a:r>
              <a:rPr lang="en-US" altLang="ja-JP" dirty="0"/>
              <a:t>	</a:t>
            </a:r>
            <a:r>
              <a:rPr lang="ja-JP" altLang="en-US" dirty="0"/>
              <a:t>キーが離された</a:t>
            </a:r>
            <a:endParaRPr lang="en-US" altLang="ja-JP" dirty="0"/>
          </a:p>
          <a:p>
            <a:r>
              <a:rPr lang="en-US" altLang="ja-JP" dirty="0" err="1"/>
              <a:t>on_mouse_motion</a:t>
            </a:r>
            <a:r>
              <a:rPr lang="en-US" altLang="ja-JP" dirty="0"/>
              <a:t>	</a:t>
            </a:r>
            <a:r>
              <a:rPr lang="ja-JP" altLang="en-US" dirty="0"/>
              <a:t>マウスが動いた</a:t>
            </a:r>
            <a:endParaRPr lang="en-US" altLang="ja-JP" dirty="0"/>
          </a:p>
          <a:p>
            <a:r>
              <a:rPr kumimoji="1" lang="en-US" altLang="ja-JP" dirty="0" err="1"/>
              <a:t>on_mouse_drag</a:t>
            </a:r>
            <a:r>
              <a:rPr kumimoji="1" lang="en-US" altLang="ja-JP" dirty="0"/>
              <a:t>	</a:t>
            </a:r>
            <a:r>
              <a:rPr kumimoji="1" lang="ja-JP" altLang="en-US" dirty="0"/>
              <a:t>マウスのドラッグ</a:t>
            </a:r>
            <a:endParaRPr kumimoji="1" lang="en-US" altLang="ja-JP" dirty="0"/>
          </a:p>
          <a:p>
            <a:r>
              <a:rPr lang="en-US" altLang="ja-JP" dirty="0" err="1"/>
              <a:t>on_mouse_press</a:t>
            </a:r>
            <a:r>
              <a:rPr lang="en-US" altLang="ja-JP" dirty="0"/>
              <a:t>	</a:t>
            </a:r>
            <a:r>
              <a:rPr lang="ja-JP" altLang="en-US" dirty="0"/>
              <a:t>マウスのボタンが押された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03628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</TotalTime>
  <Words>578</Words>
  <Application>Microsoft Office PowerPoint</Application>
  <PresentationFormat>画面に合わせる (4:3)</PresentationFormat>
  <Paragraphs>101</Paragraphs>
  <Slides>10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4" baseType="lpstr">
      <vt:lpstr>游ゴシック</vt:lpstr>
      <vt:lpstr>Arial</vt:lpstr>
      <vt:lpstr>Calibri</vt:lpstr>
      <vt:lpstr>Office テーマ</vt:lpstr>
      <vt:lpstr>ゲームエンジン</vt:lpstr>
      <vt:lpstr>２次元のオブジェクト</vt:lpstr>
      <vt:lpstr>３次元のオブジェクト</vt:lpstr>
      <vt:lpstr>ゲームエンジンの構成要素</vt:lpstr>
      <vt:lpstr>ゲームエンジンの例</vt:lpstr>
      <vt:lpstr>cocos2d-x のショーケース</vt:lpstr>
      <vt:lpstr>ゲームの構成要素と相互作業</vt:lpstr>
      <vt:lpstr>ゲームのオブジェクトとイベント</vt:lpstr>
      <vt:lpstr>ゲームエンジン cocos2d でのイベント</vt:lpstr>
      <vt:lpstr>物理シミュレーション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</dc:title>
  <dc:creator>kaneko kunihiko</dc:creator>
  <cp:lastModifiedBy>金子　邦彦</cp:lastModifiedBy>
  <cp:revision>43</cp:revision>
  <dcterms:created xsi:type="dcterms:W3CDTF">2019-11-02T00:06:04Z</dcterms:created>
  <dcterms:modified xsi:type="dcterms:W3CDTF">2025-03-05T01:08:32Z</dcterms:modified>
</cp:coreProperties>
</file>