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47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79" d="100"/>
          <a:sy n="79" d="100"/>
        </p:scale>
        <p:origin x="54" y="4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Panda3D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の機能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820995"/>
          </a:xfrm>
        </p:spPr>
        <p:txBody>
          <a:bodyPr>
            <a:normAutofit/>
          </a:bodyPr>
          <a:lstStyle/>
          <a:p>
            <a:r>
              <a:rPr lang="ja-JP" altLang="en-US" sz="26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既定のマウス操作</a:t>
            </a:r>
            <a:r>
              <a:rPr lang="en-US" altLang="ja-JP" sz="2600" dirty="0">
                <a:latin typeface="メイリオ" panose="020B0604030504040204" pitchFamily="50" charset="-128"/>
              </a:rPr>
              <a:t>	</a:t>
            </a:r>
            <a:r>
              <a:rPr lang="ja-JP" altLang="en-US" sz="2600" dirty="0">
                <a:latin typeface="メイリオ" panose="020B0604030504040204" pitchFamily="50" charset="-128"/>
              </a:rPr>
              <a:t>右ボタン，左ボタンを押しながらマウスを</a:t>
            </a:r>
            <a:r>
              <a:rPr lang="ja-JP" altLang="en-US" sz="2600" dirty="0" smtClean="0">
                <a:latin typeface="メイリオ" panose="020B0604030504040204" pitchFamily="50" charset="-128"/>
              </a:rPr>
              <a:t>動かすと</a:t>
            </a:r>
            <a:r>
              <a:rPr lang="ja-JP" altLang="en-US" sz="2600" dirty="0">
                <a:latin typeface="メイリオ" panose="020B0604030504040204" pitchFamily="50" charset="-128"/>
              </a:rPr>
              <a:t>，シーン全体が動く</a:t>
            </a:r>
            <a:endParaRPr lang="en-US" altLang="ja-JP" sz="2600" dirty="0">
              <a:latin typeface="メイリオ" panose="020B0604030504040204" pitchFamily="50" charset="-128"/>
            </a:endParaRPr>
          </a:p>
          <a:p>
            <a:r>
              <a:rPr lang="en-US" altLang="ja-JP" sz="26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3</a:t>
            </a:r>
            <a:r>
              <a:rPr lang="ja-JP" altLang="en-US" sz="26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次元モデルファイルの</a:t>
            </a:r>
            <a:r>
              <a:rPr lang="ja-JP" altLang="en-US" sz="2600" b="1" dirty="0" smtClean="0">
                <a:solidFill>
                  <a:srgbClr val="C00000"/>
                </a:solidFill>
                <a:latin typeface="メイリオ" panose="020B0604030504040204" pitchFamily="50" charset="-128"/>
              </a:rPr>
              <a:t>読み込み</a:t>
            </a:r>
            <a:r>
              <a:rPr lang="en-US" altLang="ja-JP" sz="2600" dirty="0" smtClean="0">
                <a:latin typeface="メイリオ" panose="020B0604030504040204" pitchFamily="50" charset="-128"/>
              </a:rPr>
              <a:t>	</a:t>
            </a:r>
            <a:r>
              <a:rPr lang="en-US" altLang="ja-JP" sz="2600" b="1" dirty="0" err="1" smtClean="0">
                <a:latin typeface="メイリオ" panose="020B0604030504040204" pitchFamily="50" charset="-128"/>
              </a:rPr>
              <a:t>loadModel</a:t>
            </a:r>
            <a:endParaRPr lang="en-US" altLang="ja-JP" sz="2600" b="1" dirty="0">
              <a:latin typeface="メイリオ" panose="020B0604030504040204" pitchFamily="50" charset="-128"/>
            </a:endParaRPr>
          </a:p>
          <a:p>
            <a:r>
              <a:rPr lang="en-US" altLang="ja-JP" sz="26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3</a:t>
            </a:r>
            <a:r>
              <a:rPr lang="ja-JP" altLang="en-US" sz="26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次元モデルの配置</a:t>
            </a:r>
            <a:endParaRPr lang="en-US" altLang="ja-JP" sz="2600" b="1" dirty="0">
              <a:solidFill>
                <a:srgbClr val="C00000"/>
              </a:solidFill>
              <a:latin typeface="メイリオ" panose="020B0604030504040204" pitchFamily="50" charset="-128"/>
            </a:endParaRPr>
          </a:p>
          <a:p>
            <a:pPr lvl="1"/>
            <a:r>
              <a:rPr lang="ja-JP" altLang="en-US" sz="2600" dirty="0">
                <a:latin typeface="メイリオ" panose="020B0604030504040204" pitchFamily="50" charset="-128"/>
              </a:rPr>
              <a:t>位置</a:t>
            </a:r>
            <a:r>
              <a:rPr lang="en-US" altLang="ja-JP" sz="2600" dirty="0">
                <a:latin typeface="メイリオ" panose="020B0604030504040204" pitchFamily="50" charset="-128"/>
              </a:rPr>
              <a:t>		</a:t>
            </a:r>
            <a:r>
              <a:rPr lang="en-US" altLang="ja-JP" sz="2600" b="1" dirty="0" err="1">
                <a:latin typeface="メイリオ" panose="020B0604030504040204" pitchFamily="50" charset="-128"/>
              </a:rPr>
              <a:t>setPos</a:t>
            </a:r>
            <a:endParaRPr lang="en-US" altLang="ja-JP" sz="2600" b="1" dirty="0">
              <a:latin typeface="メイリオ" panose="020B0604030504040204" pitchFamily="50" charset="-128"/>
            </a:endParaRPr>
          </a:p>
          <a:p>
            <a:pPr lvl="1"/>
            <a:r>
              <a:rPr lang="ja-JP" altLang="en-US" sz="2600" dirty="0">
                <a:latin typeface="メイリオ" panose="020B0604030504040204" pitchFamily="50" charset="-128"/>
              </a:rPr>
              <a:t>拡大縮小</a:t>
            </a:r>
            <a:r>
              <a:rPr lang="en-US" altLang="ja-JP" sz="2600" dirty="0">
                <a:latin typeface="メイリオ" panose="020B0604030504040204" pitchFamily="50" charset="-128"/>
              </a:rPr>
              <a:t>	</a:t>
            </a:r>
            <a:r>
              <a:rPr lang="en-US" altLang="ja-JP" sz="2600" b="1" dirty="0" err="1" smtClean="0">
                <a:latin typeface="メイリオ" panose="020B0604030504040204" pitchFamily="50" charset="-128"/>
              </a:rPr>
              <a:t>setScale</a:t>
            </a:r>
            <a:endParaRPr lang="en-US" altLang="ja-JP" sz="2600" b="1" dirty="0">
              <a:latin typeface="メイリオ" panose="020B0604030504040204" pitchFamily="50" charset="-128"/>
            </a:endParaRPr>
          </a:p>
          <a:p>
            <a:pPr lvl="1"/>
            <a:r>
              <a:rPr lang="ja-JP" altLang="en-US" sz="2600" dirty="0">
                <a:latin typeface="メイリオ" panose="020B0604030504040204" pitchFamily="50" charset="-128"/>
              </a:rPr>
              <a:t>回転</a:t>
            </a:r>
            <a:r>
              <a:rPr lang="en-US" altLang="ja-JP" sz="2600" dirty="0">
                <a:latin typeface="メイリオ" panose="020B0604030504040204" pitchFamily="50" charset="-128"/>
              </a:rPr>
              <a:t>		</a:t>
            </a:r>
            <a:r>
              <a:rPr lang="en-US" altLang="ja-JP" sz="2600" b="1" dirty="0" err="1">
                <a:latin typeface="メイリオ" panose="020B0604030504040204" pitchFamily="50" charset="-128"/>
              </a:rPr>
              <a:t>setQuat</a:t>
            </a:r>
            <a:endParaRPr lang="en-US" altLang="ja-JP" sz="2600" b="1" dirty="0">
              <a:latin typeface="メイリオ" panose="020B0604030504040204" pitchFamily="50" charset="-128"/>
            </a:endParaRPr>
          </a:p>
          <a:p>
            <a:r>
              <a:rPr lang="ja-JP" altLang="en-US" sz="26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イベントハンドラの登録</a:t>
            </a:r>
            <a:r>
              <a:rPr lang="en-US" altLang="ja-JP" sz="2600" dirty="0">
                <a:latin typeface="メイリオ" panose="020B0604030504040204" pitchFamily="50" charset="-128"/>
              </a:rPr>
              <a:t>		</a:t>
            </a:r>
            <a:r>
              <a:rPr lang="en-US" altLang="ja-JP" sz="2600" b="1" dirty="0" smtClean="0">
                <a:latin typeface="メイリオ" panose="020B0604030504040204" pitchFamily="50" charset="-128"/>
              </a:rPr>
              <a:t>accept</a:t>
            </a:r>
            <a:endParaRPr lang="en-US" altLang="ja-JP" sz="2600" b="1" dirty="0">
              <a:latin typeface="メイリオ" panose="020B0604030504040204" pitchFamily="50" charset="-128"/>
            </a:endParaRPr>
          </a:p>
          <a:p>
            <a:r>
              <a:rPr lang="ja-JP" altLang="en-US" sz="26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キーコード</a:t>
            </a:r>
            <a:r>
              <a:rPr lang="ja-JP" altLang="en-US" sz="2600" dirty="0">
                <a:latin typeface="メイリオ" panose="020B0604030504040204" pitchFamily="50" charset="-128"/>
              </a:rPr>
              <a:t>の例</a:t>
            </a:r>
            <a:r>
              <a:rPr lang="en-US" altLang="ja-JP" sz="2600" dirty="0">
                <a:latin typeface="メイリオ" panose="020B0604030504040204" pitchFamily="50" charset="-128"/>
              </a:rPr>
              <a:t>	</a:t>
            </a:r>
            <a:r>
              <a:rPr lang="en-US" altLang="ja-JP" sz="2600" dirty="0"/>
              <a:t>“A”, “space”, “enter”, “</a:t>
            </a:r>
            <a:r>
              <a:rPr lang="en-US" altLang="ja-JP" sz="2600" dirty="0" err="1"/>
              <a:t>arrow_left</a:t>
            </a:r>
            <a:r>
              <a:rPr lang="en-US" altLang="ja-JP" sz="2600" dirty="0"/>
              <a:t>”, “</a:t>
            </a:r>
            <a:r>
              <a:rPr lang="en-US" altLang="ja-JP" sz="2600" dirty="0" err="1"/>
              <a:t>arrow_up</a:t>
            </a:r>
            <a:r>
              <a:rPr lang="en-US" altLang="ja-JP" sz="2600" dirty="0"/>
              <a:t>”, “</a:t>
            </a:r>
            <a:r>
              <a:rPr lang="en-US" altLang="ja-JP" sz="2600" dirty="0" err="1"/>
              <a:t>arrow_down</a:t>
            </a:r>
            <a:r>
              <a:rPr lang="en-US" altLang="ja-JP" sz="2600" dirty="0"/>
              <a:t>”, “</a:t>
            </a:r>
            <a:r>
              <a:rPr lang="en-US" altLang="ja-JP" sz="2600" dirty="0" err="1"/>
              <a:t>arrow_right</a:t>
            </a:r>
            <a:r>
              <a:rPr lang="en-US" altLang="ja-JP" sz="2600" dirty="0"/>
              <a:t>”</a:t>
            </a:r>
            <a:r>
              <a:rPr lang="ja-JP" altLang="en-US" sz="2600" dirty="0"/>
              <a:t>　など</a:t>
            </a:r>
            <a:endParaRPr lang="en-US" altLang="ja-JP" sz="2600" dirty="0"/>
          </a:p>
          <a:p>
            <a:r>
              <a:rPr lang="ja-JP" altLang="en-US" sz="26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オブジェクトの位置取得と操作</a:t>
            </a:r>
            <a:r>
              <a:rPr lang="en-US" altLang="ja-JP" sz="2600" dirty="0">
                <a:latin typeface="メイリオ" panose="020B0604030504040204" pitchFamily="50" charset="-128"/>
              </a:rPr>
              <a:t>	</a:t>
            </a:r>
            <a:r>
              <a:rPr lang="en-US" altLang="ja-JP" sz="2600" b="1" dirty="0" smtClean="0">
                <a:latin typeface="メイリオ" panose="020B0604030504040204" pitchFamily="50" charset="-128"/>
              </a:rPr>
              <a:t>set</a:t>
            </a:r>
            <a:r>
              <a:rPr lang="en-US" altLang="ja-JP" sz="2600" b="1" dirty="0">
                <a:latin typeface="メイリオ" panose="020B0604030504040204" pitchFamily="50" charset="-128"/>
              </a:rPr>
              <a:t>, get</a:t>
            </a:r>
          </a:p>
          <a:p>
            <a:r>
              <a:rPr lang="ja-JP" altLang="en-US" sz="2600" dirty="0">
                <a:latin typeface="メイリオ" panose="020B0604030504040204" pitchFamily="50" charset="-128"/>
              </a:rPr>
              <a:t>自動で動かす</a:t>
            </a:r>
            <a:r>
              <a:rPr lang="en-US" altLang="ja-JP" sz="2600" dirty="0">
                <a:latin typeface="メイリオ" panose="020B0604030504040204" pitchFamily="50" charset="-128"/>
              </a:rPr>
              <a:t>				</a:t>
            </a:r>
            <a:r>
              <a:rPr lang="en-US" altLang="ja-JP" sz="2600" b="1" dirty="0" err="1">
                <a:latin typeface="メイリオ" panose="020B0604030504040204" pitchFamily="50" charset="-128"/>
              </a:rPr>
              <a:t>taskMgr.add</a:t>
            </a:r>
            <a:endParaRPr lang="ja-JP" altLang="en-US" sz="2600" b="1" dirty="0">
              <a:latin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30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8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Segoe UI</vt:lpstr>
      <vt:lpstr>Office テーマ</vt:lpstr>
      <vt:lpstr>Panda3D の機能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Panda3D の機能</dc:title>
  <dc:creator>kaneko kunihiko</dc:creator>
  <cp:lastModifiedBy>金子　邦彦</cp:lastModifiedBy>
  <cp:revision>33</cp:revision>
  <dcterms:created xsi:type="dcterms:W3CDTF">2019-11-02T00:06:04Z</dcterms:created>
  <dcterms:modified xsi:type="dcterms:W3CDTF">2019-12-24T06:18:02Z</dcterms:modified>
</cp:coreProperties>
</file>