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4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6" d="100"/>
          <a:sy n="66" d="100"/>
        </p:scale>
        <p:origin x="429" y="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記述</a:t>
            </a:r>
            <a:r>
              <a:rPr kumimoji="1" lang="ja-JP" altLang="en-US" dirty="0" smtClean="0"/>
              <a:t>統計量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18516"/>
            <a:ext cx="8870075" cy="326350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各属性の</a:t>
            </a:r>
            <a:r>
              <a:rPr lang="ja-JP" altLang="en-US" b="1" dirty="0">
                <a:solidFill>
                  <a:srgbClr val="C00000"/>
                </a:solidFill>
              </a:rPr>
              <a:t>記述</a:t>
            </a:r>
            <a:r>
              <a:rPr lang="ja-JP" altLang="en-US" b="1" dirty="0" smtClean="0">
                <a:solidFill>
                  <a:srgbClr val="C00000"/>
                </a:solidFill>
              </a:rPr>
              <a:t>統計量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 smtClean="0">
                <a:solidFill>
                  <a:srgbClr val="C00000"/>
                </a:solidFill>
              </a:rPr>
              <a:t>平均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(mean)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>
                <a:solidFill>
                  <a:srgbClr val="C00000"/>
                </a:solidFill>
              </a:rPr>
              <a:t>標準偏差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std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>
                <a:solidFill>
                  <a:srgbClr val="C00000"/>
                </a:solidFill>
              </a:rPr>
              <a:t>中央値</a:t>
            </a:r>
            <a:r>
              <a:rPr lang="en-US" altLang="ja-JP" dirty="0"/>
              <a:t> </a:t>
            </a:r>
            <a:r>
              <a:rPr lang="en-US" altLang="ja-JP" dirty="0" smtClean="0"/>
              <a:t>(median)</a:t>
            </a:r>
            <a:r>
              <a:rPr lang="ja-JP" altLang="en-US" dirty="0" err="1" smtClean="0"/>
              <a:t>、</a:t>
            </a:r>
            <a:r>
              <a:rPr lang="ja-JP" altLang="en-US" dirty="0">
                <a:solidFill>
                  <a:srgbClr val="C00000"/>
                </a:solidFill>
              </a:rPr>
              <a:t>四分</a:t>
            </a:r>
            <a:r>
              <a:rPr lang="ja-JP" altLang="en-US" dirty="0" smtClean="0">
                <a:solidFill>
                  <a:srgbClr val="C00000"/>
                </a:solidFill>
              </a:rPr>
              <a:t>位点 </a:t>
            </a:r>
            <a:r>
              <a:rPr lang="en-US" altLang="ja-JP" dirty="0" smtClean="0"/>
              <a:t>(quantile)</a:t>
            </a:r>
            <a:r>
              <a:rPr lang="ja-JP" altLang="en-US" dirty="0" err="1" smtClean="0"/>
              <a:t>、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	</a:t>
            </a:r>
            <a:r>
              <a:rPr lang="ja-JP" altLang="en-US" dirty="0" smtClean="0">
                <a:solidFill>
                  <a:srgbClr val="C00000"/>
                </a:solidFill>
              </a:rPr>
              <a:t>最大値</a:t>
            </a:r>
            <a:r>
              <a:rPr lang="ja-JP" altLang="en-US" dirty="0" smtClean="0"/>
              <a:t> </a:t>
            </a:r>
            <a:r>
              <a:rPr lang="en-US" altLang="ja-JP" dirty="0" smtClean="0"/>
              <a:t>(max)</a:t>
            </a:r>
            <a:r>
              <a:rPr lang="ja-JP" altLang="en-US" dirty="0" err="1" smtClean="0"/>
              <a:t>、</a:t>
            </a:r>
            <a:r>
              <a:rPr lang="ja-JP" altLang="en-US" dirty="0" smtClean="0">
                <a:solidFill>
                  <a:srgbClr val="C00000"/>
                </a:solidFill>
              </a:rPr>
              <a:t>最小値</a:t>
            </a:r>
            <a:r>
              <a:rPr lang="ja-JP" altLang="en-US" dirty="0" smtClean="0"/>
              <a:t> </a:t>
            </a:r>
            <a:r>
              <a:rPr lang="en-US" altLang="ja-JP" dirty="0" smtClean="0"/>
              <a:t>(min)</a:t>
            </a:r>
          </a:p>
          <a:p>
            <a:r>
              <a:rPr kumimoji="1" lang="en-US" altLang="ja-JP" dirty="0" smtClean="0"/>
              <a:t>Python</a:t>
            </a:r>
            <a:r>
              <a:rPr kumimoji="1" lang="ja-JP" altLang="en-US" dirty="0" smtClean="0"/>
              <a:t>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pandas </a:t>
            </a:r>
            <a:r>
              <a:rPr lang="ja-JP" altLang="en-US" dirty="0" smtClean="0"/>
              <a:t>では </a:t>
            </a:r>
            <a:r>
              <a:rPr lang="en-US" altLang="ja-JP" b="1" dirty="0" smtClean="0"/>
              <a:t>describe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A150-FBCC-4EED-BD77-593698E95F3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27968" y="6124111"/>
            <a:ext cx="14597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00" dirty="0" smtClean="0"/>
              <a:t>元データ</a:t>
            </a:r>
            <a:endParaRPr kumimoji="1" lang="en-US" altLang="ja-JP" sz="2100" dirty="0" smtClean="0"/>
          </a:p>
          <a:p>
            <a:r>
              <a:rPr kumimoji="1" lang="en-US" altLang="ja-JP" sz="2100" dirty="0"/>
              <a:t>3</a:t>
            </a:r>
            <a:r>
              <a:rPr kumimoji="1" lang="ja-JP" altLang="en-US" sz="2100" dirty="0" err="1" smtClean="0"/>
              <a:t>つの</a:t>
            </a:r>
            <a:r>
              <a:rPr kumimoji="1" lang="ja-JP" altLang="en-US" sz="2100" dirty="0"/>
              <a:t>属性</a:t>
            </a:r>
          </a:p>
        </p:txBody>
      </p:sp>
      <p:sp>
        <p:nvSpPr>
          <p:cNvPr id="8" name="右矢印 7"/>
          <p:cNvSpPr/>
          <p:nvPr/>
        </p:nvSpPr>
        <p:spPr>
          <a:xfrm>
            <a:off x="4390395" y="4674743"/>
            <a:ext cx="244604" cy="7158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56882" y="6418361"/>
            <a:ext cx="34163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dirty="0" smtClean="0"/>
              <a:t>属性「得点」の記述</a:t>
            </a:r>
            <a:r>
              <a:rPr kumimoji="1" lang="ja-JP" altLang="en-US" sz="2100" dirty="0"/>
              <a:t>統計量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998692" y="3959139"/>
          <a:ext cx="2749486" cy="2079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614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kumimoji="1" lang="ja-JP" altLang="en-US" sz="2100" dirty="0" smtClean="0"/>
                        <a:t>科目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kumimoji="1" lang="ja-JP" altLang="en-US" sz="2100" dirty="0" smtClean="0"/>
                        <a:t>受講者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kumimoji="1" lang="ja-JP" altLang="en-US" sz="2100" dirty="0" smtClean="0"/>
                        <a:t>得点</a:t>
                      </a:r>
                      <a:endParaRPr kumimoji="1" lang="en-US" altLang="ja-JP" sz="2100" dirty="0" smtClean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ja-JP" altLang="en-US" sz="2100" dirty="0" smtClean="0">
                          <a:effectLst/>
                        </a:rPr>
                        <a:t>国語</a:t>
                      </a:r>
                      <a:endParaRPr lang="ja-JP" altLang="en-US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altLang="ja-JP" sz="2100" dirty="0" smtClean="0">
                          <a:effectLst/>
                        </a:rPr>
                        <a:t>A</a:t>
                      </a:r>
                      <a:endParaRPr lang="en-US" altLang="ja-JP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altLang="ja-JP" sz="2100" dirty="0" smtClean="0">
                          <a:effectLst/>
                        </a:rPr>
                        <a:t>90</a:t>
                      </a:r>
                      <a:endParaRPr lang="en-US" altLang="ja-JP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ja-JP" altLang="en-US" sz="2100" dirty="0" smtClean="0">
                          <a:effectLst/>
                        </a:rPr>
                        <a:t>国語</a:t>
                      </a:r>
                      <a:endParaRPr lang="ja-JP" altLang="en-US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altLang="ja-JP" sz="2100" dirty="0" smtClean="0">
                          <a:effectLst/>
                        </a:rPr>
                        <a:t>B</a:t>
                      </a:r>
                      <a:endParaRPr lang="en-US" altLang="ja-JP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altLang="ja-JP" sz="2100" dirty="0" smtClean="0">
                          <a:effectLst/>
                        </a:rPr>
                        <a:t>80</a:t>
                      </a:r>
                      <a:endParaRPr lang="en-US" altLang="ja-JP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ja-JP" altLang="en-US" sz="2100" dirty="0" smtClean="0">
                          <a:effectLst/>
                        </a:rPr>
                        <a:t>算数</a:t>
                      </a:r>
                      <a:r>
                        <a:rPr lang="ja-JP" altLang="en-US" sz="2100" dirty="0">
                          <a:effectLst/>
                        </a:rPr>
                        <a:t>　　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altLang="ja-JP" sz="2100" dirty="0" smtClean="0">
                          <a:effectLst/>
                        </a:rPr>
                        <a:t>A</a:t>
                      </a:r>
                      <a:endParaRPr lang="en-US" altLang="ja-JP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altLang="ja-JP" sz="2100" dirty="0" smtClean="0">
                          <a:effectLst/>
                        </a:rPr>
                        <a:t>95</a:t>
                      </a:r>
                      <a:endParaRPr lang="en-US" altLang="ja-JP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ja-JP" altLang="en-US" sz="2100" dirty="0" smtClean="0">
                          <a:effectLst/>
                        </a:rPr>
                        <a:t>算数</a:t>
                      </a:r>
                      <a:r>
                        <a:rPr lang="ja-JP" altLang="en-US" sz="2100" dirty="0">
                          <a:effectLst/>
                        </a:rPr>
                        <a:t>　　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altLang="ja-JP" sz="2100" dirty="0" smtClean="0">
                          <a:effectLst/>
                        </a:rPr>
                        <a:t>B</a:t>
                      </a:r>
                      <a:endParaRPr lang="en-US" altLang="ja-JP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altLang="ja-JP" sz="2100" dirty="0" smtClean="0">
                          <a:effectLst/>
                        </a:rPr>
                        <a:t>90</a:t>
                      </a:r>
                      <a:endParaRPr lang="en-US" altLang="ja-JP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ja-JP" altLang="en-US" sz="2100" dirty="0" smtClean="0">
                          <a:effectLst/>
                        </a:rPr>
                        <a:t>理科</a:t>
                      </a:r>
                      <a:r>
                        <a:rPr lang="ja-JP" altLang="en-US" sz="2100" dirty="0">
                          <a:effectLst/>
                        </a:rPr>
                        <a:t>　　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altLang="ja-JP" sz="2100" dirty="0" smtClean="0">
                          <a:effectLst/>
                        </a:rPr>
                        <a:t>A</a:t>
                      </a:r>
                      <a:endParaRPr lang="en-US" altLang="ja-JP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altLang="ja-JP" sz="2100" dirty="0" smtClean="0">
                          <a:effectLst/>
                        </a:rPr>
                        <a:t>80</a:t>
                      </a:r>
                      <a:endParaRPr lang="en-US" altLang="ja-JP" sz="2100" dirty="0">
                        <a:effectLst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673" y="3646609"/>
            <a:ext cx="2356402" cy="271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7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36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Segoe UI</vt:lpstr>
      <vt:lpstr>Office テーマ</vt:lpstr>
      <vt:lpstr>記述統計量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記述統計量</dc:title>
  <dc:creator>kaneko kunihiko</dc:creator>
  <cp:lastModifiedBy>金子　邦彦</cp:lastModifiedBy>
  <cp:revision>33</cp:revision>
  <dcterms:created xsi:type="dcterms:W3CDTF">2019-11-02T00:06:04Z</dcterms:created>
  <dcterms:modified xsi:type="dcterms:W3CDTF">2019-12-24T06:39:12Z</dcterms:modified>
</cp:coreProperties>
</file>