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947" r:id="rId2"/>
    <p:sldId id="572" r:id="rId3"/>
    <p:sldId id="568" r:id="rId4"/>
    <p:sldId id="560" r:id="rId5"/>
    <p:sldId id="954" r:id="rId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1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70" y="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2023/12/11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27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2023/12/11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2023/12/11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2023/12/11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2023/12/11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2023/12/11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db/ue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436730"/>
          </a:xfrm>
        </p:spPr>
        <p:txBody>
          <a:bodyPr>
            <a:noAutofit/>
          </a:bodyPr>
          <a:lstStyle/>
          <a:p>
            <a:r>
              <a:rPr lang="en-US" altLang="ja-JP"/>
              <a:t>ue-2</a:t>
            </a:r>
            <a:r>
              <a:rPr lang="en-US" altLang="ja-JP" dirty="0"/>
              <a:t>. C++ </a:t>
            </a:r>
            <a:r>
              <a:rPr lang="ja-JP" altLang="en-US" dirty="0"/>
              <a:t>プロジェクトの新規作成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2762" y="3173652"/>
            <a:ext cx="8278696" cy="1436730"/>
          </a:xfrm>
        </p:spPr>
        <p:txBody>
          <a:bodyPr>
            <a:noAutofit/>
          </a:bodyPr>
          <a:lstStyle/>
          <a:p>
            <a:r>
              <a:rPr lang="ja-JP" altLang="en-US" dirty="0"/>
              <a:t>（</a:t>
            </a:r>
            <a:r>
              <a:rPr lang="en-US" altLang="ja-JP" dirty="0"/>
              <a:t>Unreal Engine 5 </a:t>
            </a:r>
            <a:r>
              <a:rPr lang="ja-JP" altLang="en-US" dirty="0"/>
              <a:t>入門）</a:t>
            </a:r>
            <a:endParaRPr lang="en-US" altLang="ja-JP" dirty="0"/>
          </a:p>
          <a:p>
            <a:r>
              <a:rPr lang="en-US" altLang="ja-JP" dirty="0">
                <a:hlinkClick r:id="rId3"/>
              </a:rPr>
              <a:t>URL:https://www.kkaneko.</a:t>
            </a:r>
            <a:r>
              <a:rPr lang="en-US" altLang="ja-JP">
                <a:hlinkClick r:id="rId3"/>
              </a:rPr>
              <a:t>jp/db/</a:t>
            </a:r>
            <a:r>
              <a:rPr lang="en-US" altLang="ja-JP" dirty="0">
                <a:hlinkClick r:id="rId3"/>
              </a:rPr>
              <a:t>ue/index</a:t>
            </a:r>
            <a:r>
              <a:rPr lang="en-US" altLang="ja-JP">
                <a:hlinkClick r:id="rId3"/>
              </a:rPr>
              <a:t>.html</a:t>
            </a:r>
            <a:endParaRPr lang="en-US" altLang="ja-JP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15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577D32-9037-4C6E-B555-5889D5267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ここで行うこと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C9D76B5-A83C-4F76-B7D6-796A673BF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Unreal Engine 5 </a:t>
            </a:r>
            <a:r>
              <a:rPr kumimoji="1" lang="ja-JP" altLang="en-US" dirty="0"/>
              <a:t>で </a:t>
            </a:r>
            <a:r>
              <a:rPr kumimoji="1" lang="en-US" altLang="ja-JP" dirty="0"/>
              <a:t>C++ </a:t>
            </a:r>
            <a:r>
              <a:rPr kumimoji="1" lang="ja-JP" altLang="en-US" dirty="0"/>
              <a:t>プロジェクトの新規作成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BF9128C-B644-4CBA-9879-4AAF79972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5395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45CFEDBE-17B6-42CA-AE0A-218877A43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551" y="1523043"/>
            <a:ext cx="9144000" cy="416678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262114"/>
            <a:ext cx="8461208" cy="594406"/>
          </a:xfrm>
        </p:spPr>
        <p:txBody>
          <a:bodyPr>
            <a:noAutofit/>
          </a:bodyPr>
          <a:lstStyle/>
          <a:p>
            <a:r>
              <a:rPr lang="ja-JP" altLang="en-US" dirty="0"/>
              <a:t>① </a:t>
            </a:r>
            <a:r>
              <a:rPr lang="en-US" altLang="ja-JP" dirty="0"/>
              <a:t>Epic Games Launcher </a:t>
            </a:r>
            <a:r>
              <a:rPr lang="ja-JP" altLang="en-US" dirty="0"/>
              <a:t>で「</a:t>
            </a:r>
            <a:r>
              <a:rPr lang="en-US" altLang="ja-JP" b="1" dirty="0"/>
              <a:t>Unreal Engine</a:t>
            </a:r>
            <a:r>
              <a:rPr lang="ja-JP" altLang="en-US" dirty="0"/>
              <a:t>」，「</a:t>
            </a:r>
            <a:r>
              <a:rPr lang="ja-JP" altLang="en-US" b="1" dirty="0"/>
              <a:t>ライブラリ</a:t>
            </a:r>
            <a:r>
              <a:rPr lang="ja-JP" altLang="en-US" dirty="0"/>
              <a:t>」と操作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47669" y="3267591"/>
            <a:ext cx="1650447" cy="55841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706754" y="1637626"/>
            <a:ext cx="1203034" cy="60937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0773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3309FAB-1A86-414B-94F6-DCCA337A6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3445"/>
            <a:ext cx="9144000" cy="402550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2928" y="492592"/>
            <a:ext cx="8461208" cy="711494"/>
          </a:xfrm>
        </p:spPr>
        <p:txBody>
          <a:bodyPr>
            <a:noAutofit/>
          </a:bodyPr>
          <a:lstStyle/>
          <a:p>
            <a:r>
              <a:rPr lang="ja-JP" altLang="en-US" dirty="0"/>
              <a:t>② ライブラリタブで，</a:t>
            </a:r>
            <a:r>
              <a:rPr lang="ja-JP" altLang="en-US" b="1" dirty="0"/>
              <a:t>インストール済みのバージョン</a:t>
            </a:r>
            <a:r>
              <a:rPr lang="ja-JP" altLang="en-US" dirty="0"/>
              <a:t>を確認ののち，「</a:t>
            </a:r>
            <a:r>
              <a:rPr lang="ja-JP" altLang="en-US" b="1" dirty="0"/>
              <a:t>起動</a:t>
            </a:r>
            <a:r>
              <a:rPr lang="ja-JP" altLang="en-US" dirty="0"/>
              <a:t>」をクリックして，</a:t>
            </a:r>
            <a:r>
              <a:rPr lang="en-US" altLang="ja-JP" dirty="0"/>
              <a:t>Unreal Engine </a:t>
            </a:r>
            <a:r>
              <a:rPr lang="ja-JP" altLang="en-US" dirty="0"/>
              <a:t>を起動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4</a:t>
            </a:fld>
            <a:endParaRPr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2736094" y="3808494"/>
            <a:ext cx="1120289" cy="43054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7008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F3DBE64-2DF1-45E8-83EB-532F47A58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4" y="1085909"/>
            <a:ext cx="9144000" cy="5177212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7C27D54-30D8-4403-948B-76079818A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B55A583-E69C-4F47-885A-26704635B109}"/>
              </a:ext>
            </a:extLst>
          </p:cNvPr>
          <p:cNvSpPr/>
          <p:nvPr/>
        </p:nvSpPr>
        <p:spPr>
          <a:xfrm>
            <a:off x="192040" y="2285648"/>
            <a:ext cx="2357347" cy="8252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A083167-60E1-455C-9C5B-D54F8118F044}"/>
              </a:ext>
            </a:extLst>
          </p:cNvPr>
          <p:cNvSpPr/>
          <p:nvPr/>
        </p:nvSpPr>
        <p:spPr>
          <a:xfrm>
            <a:off x="2723394" y="1362387"/>
            <a:ext cx="899419" cy="125657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09042AD8-5A01-4B55-A269-9308B18F7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1087242"/>
          </a:xfrm>
        </p:spPr>
        <p:txBody>
          <a:bodyPr>
            <a:normAutofit/>
          </a:bodyPr>
          <a:lstStyle/>
          <a:p>
            <a:r>
              <a:rPr lang="ja-JP" altLang="en-US" dirty="0"/>
              <a:t>③ 「</a:t>
            </a:r>
            <a:r>
              <a:rPr lang="ja-JP" altLang="en-US" b="1" dirty="0"/>
              <a:t>ゲーム</a:t>
            </a:r>
            <a:r>
              <a:rPr lang="ja-JP" altLang="en-US" dirty="0"/>
              <a:t>」，「</a:t>
            </a:r>
            <a:r>
              <a:rPr lang="en-US" altLang="ja-JP" b="1" dirty="0"/>
              <a:t>Blank</a:t>
            </a:r>
            <a:r>
              <a:rPr lang="ja-JP" altLang="en-US" dirty="0"/>
              <a:t>」，「</a:t>
            </a:r>
            <a:r>
              <a:rPr lang="en-US" altLang="ja-JP" b="1" dirty="0"/>
              <a:t>C++</a:t>
            </a:r>
            <a:r>
              <a:rPr lang="ja-JP" altLang="en-US" dirty="0"/>
              <a:t>」を選び，「</a:t>
            </a:r>
            <a:r>
              <a:rPr lang="ja-JP" altLang="en-US" b="1" dirty="0"/>
              <a:t>作成</a:t>
            </a:r>
            <a:r>
              <a:rPr lang="ja-JP" altLang="en-US" dirty="0"/>
              <a:t>」をクリック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A583A21-BC79-490F-B779-DE4E39954B50}"/>
              </a:ext>
            </a:extLst>
          </p:cNvPr>
          <p:cNvSpPr/>
          <p:nvPr/>
        </p:nvSpPr>
        <p:spPr>
          <a:xfrm>
            <a:off x="7557124" y="4228171"/>
            <a:ext cx="1225929" cy="41340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A5ACC18-E14E-4428-9604-0947F071E6BA}"/>
              </a:ext>
            </a:extLst>
          </p:cNvPr>
          <p:cNvSpPr/>
          <p:nvPr/>
        </p:nvSpPr>
        <p:spPr>
          <a:xfrm>
            <a:off x="7716543" y="5849717"/>
            <a:ext cx="786384" cy="41340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8118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111</Words>
  <Application>Microsoft Office PowerPoint</Application>
  <PresentationFormat>画面に合わせる (4:3)</PresentationFormat>
  <Paragraphs>15</Paragraphs>
  <Slides>5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9" baseType="lpstr">
      <vt:lpstr>游ゴシック</vt:lpstr>
      <vt:lpstr>Arial</vt:lpstr>
      <vt:lpstr>Calibri</vt:lpstr>
      <vt:lpstr>Office テーマ</vt:lpstr>
      <vt:lpstr>ue-2. C++ プロジェクトの新規作成</vt:lpstr>
      <vt:lpstr>ここで行うこと</vt:lpstr>
      <vt:lpstr>① Epic Games Launcher で「Unreal Engine」，「ライブラリ」と操作</vt:lpstr>
      <vt:lpstr>② ライブラリタブで，インストール済みのバージョンを確認ののち，「起動」をクリックして，Unreal Engine を起動</vt:lpstr>
      <vt:lpstr>③ 「ゲーム」，「Blank」，「C++」を選び，「作成」をクリック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ue-2. C++ プロジェクトの新規作成</dc:title>
  <dc:creator>kaneko kunihiko</dc:creator>
  <cp:lastModifiedBy>金子　邦彦</cp:lastModifiedBy>
  <cp:revision>46</cp:revision>
  <dcterms:created xsi:type="dcterms:W3CDTF">2019-11-02T00:06:04Z</dcterms:created>
  <dcterms:modified xsi:type="dcterms:W3CDTF">2023-12-11T01:47:20Z</dcterms:modified>
</cp:coreProperties>
</file>