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947" r:id="rId2"/>
    <p:sldId id="951" r:id="rId3"/>
    <p:sldId id="623" r:id="rId4"/>
    <p:sldId id="572" r:id="rId5"/>
    <p:sldId id="583" r:id="rId6"/>
    <p:sldId id="585" r:id="rId7"/>
    <p:sldId id="599" r:id="rId8"/>
    <p:sldId id="600" r:id="rId9"/>
    <p:sldId id="601" r:id="rId10"/>
    <p:sldId id="603" r:id="rId11"/>
    <p:sldId id="604" r:id="rId12"/>
    <p:sldId id="598" r:id="rId13"/>
    <p:sldId id="606" r:id="rId14"/>
    <p:sldId id="608" r:id="rId15"/>
    <p:sldId id="609" r:id="rId16"/>
    <p:sldId id="610" r:id="rId17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40" d="100"/>
          <a:sy n="40" d="100"/>
        </p:scale>
        <p:origin x="48" y="3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7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27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kaneko.jp/db/ue/index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436730"/>
          </a:xfrm>
        </p:spPr>
        <p:txBody>
          <a:bodyPr>
            <a:noAutofit/>
          </a:bodyPr>
          <a:lstStyle/>
          <a:p>
            <a:r>
              <a:rPr lang="en-US" altLang="ja-JP" dirty="0"/>
              <a:t>ue-5. Unreal Engine 5 </a:t>
            </a:r>
            <a:r>
              <a:rPr lang="ja-JP" altLang="en-US" dirty="0"/>
              <a:t>におけるレベルブループリントの</a:t>
            </a:r>
            <a:br>
              <a:rPr lang="en-US" altLang="ja-JP" dirty="0"/>
            </a:br>
            <a:r>
              <a:rPr lang="ja-JP" altLang="en-US"/>
              <a:t>基本操作</a:t>
            </a: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762" y="3173652"/>
            <a:ext cx="8278696" cy="1436730"/>
          </a:xfrm>
        </p:spPr>
        <p:txBody>
          <a:bodyPr>
            <a:noAutofit/>
          </a:bodyPr>
          <a:lstStyle/>
          <a:p>
            <a:r>
              <a:rPr lang="ja-JP" altLang="en-US" dirty="0"/>
              <a:t>（</a:t>
            </a:r>
            <a:r>
              <a:rPr lang="en-US" altLang="ja-JP" dirty="0"/>
              <a:t>Unreal Engine 5 </a:t>
            </a:r>
            <a:r>
              <a:rPr lang="ja-JP" altLang="en-US" dirty="0"/>
              <a:t>入門）</a:t>
            </a:r>
            <a:endParaRPr lang="en-US" altLang="ja-JP" dirty="0"/>
          </a:p>
          <a:p>
            <a:r>
              <a:rPr lang="en-US" altLang="ja-JP" dirty="0">
                <a:hlinkClick r:id="rId3"/>
              </a:rPr>
              <a:t>URL:https://www.kkaneko.jp/db/ue/index.html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15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>
            <a:extLst>
              <a:ext uri="{FF2B5EF4-FFF2-40B4-BE49-F238E27FC236}">
                <a16:creationId xmlns:a16="http://schemas.microsoft.com/office/drawing/2014/main" id="{11A97222-60CE-3714-A47F-B837947A5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950" y="4538616"/>
            <a:ext cx="4581654" cy="241322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A1FCD3FC-058D-0107-8798-A83327797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504" y="1425505"/>
            <a:ext cx="4491006" cy="186229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0465579-37E6-1833-B018-CC03F003B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77" y="1425505"/>
            <a:ext cx="3810511" cy="200349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レベルブループリントでノードの追加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652347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b="1" dirty="0"/>
              <a:t>右クリック</a:t>
            </a:r>
            <a:r>
              <a:rPr kumimoji="1" lang="ja-JP" altLang="en-US" dirty="0"/>
              <a:t>したのち，</a:t>
            </a:r>
            <a:r>
              <a:rPr kumimoji="1" lang="ja-JP" altLang="en-US" b="1" dirty="0"/>
              <a:t>ノードの種類</a:t>
            </a:r>
            <a:r>
              <a:rPr kumimoji="1" lang="ja-JP" altLang="en-US" dirty="0"/>
              <a:t>を選ぶ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57340" y="3799966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右クリック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072199" y="3424791"/>
            <a:ext cx="51353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右クリックしたら「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検索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」の画面が出る．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検索により，候補を選ぶことができるよう</a:t>
            </a:r>
            <a:endPara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になる．</a:t>
            </a:r>
            <a:endPara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949335" y="1658856"/>
            <a:ext cx="1509272" cy="41562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069985" y="2217468"/>
            <a:ext cx="1699772" cy="41562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067994" y="5676896"/>
            <a:ext cx="19800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ノードを選ぶと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ノードが増える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938DBD5-B81F-4AA9-A6F8-0E57C8B37E70}"/>
              </a:ext>
            </a:extLst>
          </p:cNvPr>
          <p:cNvSpPr/>
          <p:nvPr/>
        </p:nvSpPr>
        <p:spPr>
          <a:xfrm>
            <a:off x="3494350" y="5630692"/>
            <a:ext cx="940636" cy="70187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A6A8654F-D0D5-4086-8969-2F0D8A7E8546}"/>
              </a:ext>
            </a:extLst>
          </p:cNvPr>
          <p:cNvSpPr/>
          <p:nvPr/>
        </p:nvSpPr>
        <p:spPr>
          <a:xfrm>
            <a:off x="985144" y="1897997"/>
            <a:ext cx="1712088" cy="153100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2935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>
            <a:extLst>
              <a:ext uri="{FF2B5EF4-FFF2-40B4-BE49-F238E27FC236}">
                <a16:creationId xmlns:a16="http://schemas.microsoft.com/office/drawing/2014/main" id="{B292AA6B-CFE0-3D02-D854-3DC1C296A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2767" y="4133737"/>
            <a:ext cx="2395283" cy="1862998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14B4EB06-AE6A-0F4B-F786-B1B77062B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79" y="4200711"/>
            <a:ext cx="3898861" cy="205764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ノード間の接続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6523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>ノード間の接続はマウス操作で行う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758042" y="3139189"/>
            <a:ext cx="42540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イベント </a:t>
            </a:r>
            <a:r>
              <a:rPr kumimoji="1" lang="en-US" altLang="ja-JP" sz="2000" b="1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BeginPlay</a:t>
            </a: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の「実行」と，</a:t>
            </a:r>
            <a:r>
              <a:rPr kumimoji="1"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Print String 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関数の「実行」をつないだところ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右矢印 13"/>
          <p:cNvSpPr/>
          <p:nvPr/>
        </p:nvSpPr>
        <p:spPr>
          <a:xfrm>
            <a:off x="4349750" y="2014143"/>
            <a:ext cx="222250" cy="5833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1470496" y="4268270"/>
            <a:ext cx="412279" cy="33579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014773" y="6307605"/>
            <a:ext cx="3930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ゲーム開始する．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5034217" y="5241319"/>
            <a:ext cx="649918" cy="31734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852847" y="6127680"/>
            <a:ext cx="3930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ゲーム開始時に「</a:t>
            </a: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Hello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」と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表示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されるようになる．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80EBC38-4D5E-47D4-93EF-A481BD5951CE}"/>
              </a:ext>
            </a:extLst>
          </p:cNvPr>
          <p:cNvSpPr txBox="1"/>
          <p:nvPr/>
        </p:nvSpPr>
        <p:spPr>
          <a:xfrm>
            <a:off x="138344" y="3397719"/>
            <a:ext cx="4142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Event </a:t>
            </a:r>
            <a:r>
              <a:rPr kumimoji="1" lang="en-US" altLang="ja-JP" sz="20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BeginPlay</a:t>
            </a: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と </a:t>
            </a:r>
            <a:r>
              <a:rPr kumimoji="1" lang="en-US" altLang="ja-JP" sz="20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Prin</a:t>
            </a: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String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のノード接続前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26E2818E-2959-F8E9-72AD-AF21DA485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287" y="1498600"/>
            <a:ext cx="3899100" cy="147010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E1C0E4C3-5095-5031-A22A-FE8143B037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7542" y="1498600"/>
            <a:ext cx="4298508" cy="15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27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7879180" cy="671225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演習</a:t>
            </a:r>
            <a:r>
              <a:rPr kumimoji="1" lang="ja-JP" altLang="en-US" dirty="0"/>
              <a:t>：レベルブループリントで，メッセージ「</a:t>
            </a:r>
            <a:r>
              <a:rPr kumimoji="1" lang="en-US" altLang="ja-JP" dirty="0"/>
              <a:t>Hello</a:t>
            </a:r>
            <a:r>
              <a:rPr kumimoji="1" lang="ja-JP" altLang="en-US" dirty="0"/>
              <a:t>」を表示するようにしなさい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5D5401D-572F-4D9B-AC22-148BC6BB7AED}"/>
              </a:ext>
            </a:extLst>
          </p:cNvPr>
          <p:cNvSpPr txBox="1"/>
          <p:nvPr/>
        </p:nvSpPr>
        <p:spPr>
          <a:xfrm>
            <a:off x="806116" y="1389647"/>
            <a:ext cx="7735194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① レベルブループリントを開く</a:t>
            </a:r>
            <a:endParaRPr kumimoji="1" lang="en-US" altLang="ja-JP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② </a:t>
            </a:r>
            <a:r>
              <a:rPr kumimoji="1" lang="en-US" altLang="ja-JP" sz="32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BeginPlay</a:t>
            </a:r>
            <a:r>
              <a:rPr kumimoji="1"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のノードがすでに存在する</a:t>
            </a:r>
            <a:endParaRPr kumimoji="1" lang="en-US" altLang="ja-JP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ので確認</a:t>
            </a:r>
            <a:endParaRPr kumimoji="1" lang="en-US" altLang="ja-JP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③ </a:t>
            </a:r>
            <a:r>
              <a:rPr kumimoji="1"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Print String </a:t>
            </a:r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のノードを追加</a:t>
            </a:r>
            <a:endParaRPr kumimoji="1" lang="en-US" altLang="ja-JP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④ ２つのノードをつなぐ</a:t>
            </a:r>
            <a:endParaRPr kumimoji="1" lang="en-US" altLang="ja-JP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⑤ ゲームをスタート</a:t>
            </a:r>
            <a:endParaRPr kumimoji="1" lang="en-US" altLang="ja-JP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737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444414A2-86D4-D989-6B5B-1269FE5E6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67" y="4482482"/>
            <a:ext cx="3333921" cy="224166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48220D7-4538-49F1-6D65-36BA8EFF6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27" y="988019"/>
            <a:ext cx="3937202" cy="143199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Print String </a:t>
            </a:r>
            <a:r>
              <a:rPr kumimoji="1" lang="ja-JP" altLang="en-US" dirty="0"/>
              <a:t>の調整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2176904" y="1891075"/>
            <a:ext cx="1748792" cy="55537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466859" y="2763144"/>
            <a:ext cx="1685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展開する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748186" y="3683226"/>
            <a:ext cx="34962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Duration</a:t>
            </a: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や </a:t>
            </a:r>
            <a:r>
              <a:rPr kumimoji="1"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Text Color 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などを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変更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できる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Text Color: 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テキストの色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Duration: 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表示の持続時間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495300" y="5845063"/>
            <a:ext cx="1073150" cy="37203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829050" y="5523250"/>
            <a:ext cx="34962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再び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ゲーム開始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する．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設定を変えたので，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表示が変わる</a:t>
            </a:r>
            <a:endPara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B245750C-66A8-4336-BCEA-6C6B469CF9EC}"/>
              </a:ext>
            </a:extLst>
          </p:cNvPr>
          <p:cNvSpPr/>
          <p:nvPr/>
        </p:nvSpPr>
        <p:spPr>
          <a:xfrm>
            <a:off x="4127500" y="1627091"/>
            <a:ext cx="368300" cy="5553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4DDBC035-CE99-BC38-D7C8-D279C004E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8186" y="417433"/>
            <a:ext cx="2136885" cy="316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53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7CE9BBE4-34FC-AD48-93CF-E72BEE166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842" y="1963548"/>
            <a:ext cx="2136885" cy="316563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7879180" cy="1190556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演習</a:t>
            </a:r>
            <a:r>
              <a:rPr kumimoji="1" lang="ja-JP" altLang="en-US" dirty="0"/>
              <a:t>：</a:t>
            </a:r>
            <a:r>
              <a:rPr kumimoji="1" lang="en-US" altLang="ja-JP" dirty="0"/>
              <a:t>Print String </a:t>
            </a:r>
            <a:r>
              <a:rPr kumimoji="1" lang="ja-JP" altLang="en-US" dirty="0"/>
              <a:t>のノードの「</a:t>
            </a:r>
            <a:r>
              <a:rPr kumimoji="1" lang="en-US" altLang="ja-JP" dirty="0"/>
              <a:t>Text Color</a:t>
            </a:r>
            <a:r>
              <a:rPr kumimoji="1" lang="ja-JP" altLang="en-US" dirty="0"/>
              <a:t>」を設定し，ゲームスタート時に、赤文字で表示されるようにしなさい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847721" y="3590817"/>
            <a:ext cx="2289129" cy="39944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1839376-7336-0C00-0F2F-0D0D6B2E1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308167"/>
            <a:ext cx="3333921" cy="2241665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A2B7A61-1112-146C-2AAB-C9A476A2CB71}"/>
              </a:ext>
            </a:extLst>
          </p:cNvPr>
          <p:cNvSpPr/>
          <p:nvPr/>
        </p:nvSpPr>
        <p:spPr>
          <a:xfrm>
            <a:off x="4678633" y="3670748"/>
            <a:ext cx="1073150" cy="37203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2422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25589247-A1B9-D180-30CA-BE30467A7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9637" y="1631469"/>
            <a:ext cx="3908626" cy="339107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AAB5CA05-CE4D-40A4-8A87-5D70E7A27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215" y="5247969"/>
            <a:ext cx="2709056" cy="147350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キーボードイベント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321845" y="846253"/>
            <a:ext cx="8461208" cy="101616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レベルブループリントで，右クリックしたのち，「</a:t>
            </a:r>
            <a:r>
              <a:rPr lang="ja-JP" altLang="en-US" b="1" dirty="0"/>
              <a:t>インプット</a:t>
            </a:r>
            <a:r>
              <a:rPr lang="ja-JP" altLang="en-US" dirty="0"/>
              <a:t>」を展開，「</a:t>
            </a:r>
            <a:r>
              <a:rPr lang="en-US" altLang="ja-JP" b="1" dirty="0"/>
              <a:t>Keyboard</a:t>
            </a:r>
            <a:r>
              <a:rPr lang="ja-JP" altLang="en-US" b="1" dirty="0"/>
              <a:t> </a:t>
            </a:r>
            <a:r>
              <a:rPr lang="en-US" altLang="ja-JP" b="1" dirty="0"/>
              <a:t>Events</a:t>
            </a:r>
            <a:r>
              <a:rPr lang="ja-JP" altLang="en-US" dirty="0"/>
              <a:t>」を展開し，</a:t>
            </a:r>
            <a:r>
              <a:rPr lang="ja-JP" altLang="en-US" b="1" dirty="0"/>
              <a:t>キーの種類</a:t>
            </a:r>
            <a:r>
              <a:rPr lang="ja-JP" altLang="en-US" dirty="0"/>
              <a:t>を選ぶ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60059" y="4000274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レベルブループリントで，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右クリック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4176015" y="3361381"/>
            <a:ext cx="1107185" cy="29108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249637" y="4417079"/>
            <a:ext cx="1643463" cy="29108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3144437" y="5927369"/>
            <a:ext cx="1332313" cy="48270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99147" y="5784667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キーの種類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を選ぶ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0F2FC4A8-C4E0-13D4-19D1-3FBBC27CC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57" y="1862419"/>
            <a:ext cx="3861110" cy="2023782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260F18A4-C24C-3C1E-9B2A-57F7D9139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8616" y="5278801"/>
            <a:ext cx="1061983" cy="1297136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31C2744-4598-5133-8D32-FDECE8EBC7E2}"/>
              </a:ext>
            </a:extLst>
          </p:cNvPr>
          <p:cNvSpPr txBox="1"/>
          <p:nvPr/>
        </p:nvSpPr>
        <p:spPr>
          <a:xfrm>
            <a:off x="7450890" y="5573426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新しい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ノード</a:t>
            </a:r>
          </a:p>
        </p:txBody>
      </p:sp>
    </p:spTree>
    <p:extLst>
      <p:ext uri="{BB962C8B-B14F-4D97-AF65-F5344CB8AC3E}">
        <p14:creationId xmlns:p14="http://schemas.microsoft.com/office/powerpoint/2010/main" val="305063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演習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レベルブルーブリントで，次のように作成して，「</a:t>
            </a:r>
            <a:r>
              <a:rPr kumimoji="1" lang="en-US" altLang="ja-JP" b="1" dirty="0"/>
              <a:t>w</a:t>
            </a:r>
            <a:r>
              <a:rPr kumimoji="1" lang="ja-JP" altLang="en-US" dirty="0"/>
              <a:t>」キーが押されたときにも，「</a:t>
            </a:r>
            <a:r>
              <a:rPr kumimoji="1" lang="en-US" altLang="ja-JP" b="1" dirty="0"/>
              <a:t>Hello</a:t>
            </a:r>
            <a:r>
              <a:rPr kumimoji="1" lang="ja-JP" altLang="en-US" dirty="0"/>
              <a:t>」と</a:t>
            </a:r>
            <a:r>
              <a:rPr kumimoji="1" lang="ja-JP" altLang="en-US" b="1" dirty="0"/>
              <a:t>表示</a:t>
            </a:r>
            <a:r>
              <a:rPr kumimoji="1" lang="ja-JP" altLang="en-US" dirty="0"/>
              <a:t>されるようにしましょう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507851" y="6180724"/>
            <a:ext cx="3518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レベルブループリントの画面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EA3B68E-9F75-41DE-93B0-B83C8D16183B}"/>
              </a:ext>
            </a:extLst>
          </p:cNvPr>
          <p:cNvSpPr txBox="1"/>
          <p:nvPr/>
        </p:nvSpPr>
        <p:spPr>
          <a:xfrm>
            <a:off x="6384170" y="4493530"/>
            <a:ext cx="2512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プレイ画面</a:t>
            </a:r>
            <a:r>
              <a:rPr kumimoji="1" lang="ja-JP" altLang="en-US" sz="2000">
                <a:latin typeface="メイリオ" panose="020B0604030504040204" pitchFamily="50" charset="-128"/>
                <a:ea typeface="メイリオ" panose="020B0604030504040204" pitchFamily="50" charset="-128"/>
              </a:rPr>
              <a:t>での表示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5163D7B-7ABE-A9B0-4C27-027D724E0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202" y="2498658"/>
            <a:ext cx="4917054" cy="328619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23F76D4-D0EF-04D0-7BF5-A4A160F43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757" y="2908381"/>
            <a:ext cx="2889443" cy="145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319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27684E0C-A7A2-67CB-50C8-CBA147EA0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5314"/>
            <a:ext cx="9144000" cy="4796188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C57F04C-D9EC-493B-B73D-F99DE3FF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84F5853-D9F7-4A29-8B49-ECC1CE831DE0}"/>
              </a:ext>
            </a:extLst>
          </p:cNvPr>
          <p:cNvSpPr txBox="1"/>
          <p:nvPr/>
        </p:nvSpPr>
        <p:spPr>
          <a:xfrm>
            <a:off x="198162" y="1129664"/>
            <a:ext cx="1569660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モードの切り替え</a:t>
            </a:r>
            <a:endParaRPr kumimoji="1" lang="ja-JP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0C852C7-264B-494F-B665-BD45B435CE2A}"/>
              </a:ext>
            </a:extLst>
          </p:cNvPr>
          <p:cNvSpPr/>
          <p:nvPr/>
        </p:nvSpPr>
        <p:spPr bwMode="auto">
          <a:xfrm>
            <a:off x="746783" y="1836972"/>
            <a:ext cx="1221718" cy="421242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B909038-8308-4062-843E-0E8631BC9E1C}"/>
              </a:ext>
            </a:extLst>
          </p:cNvPr>
          <p:cNvSpPr txBox="1"/>
          <p:nvPr/>
        </p:nvSpPr>
        <p:spPr>
          <a:xfrm>
            <a:off x="5725227" y="1663070"/>
            <a:ext cx="3474028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アウトライナー</a:t>
            </a:r>
            <a:endParaRPr kumimoji="0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すべてのオブジェクトを階層構造で表示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02115BD-4081-4B45-8697-24B1427D067B}"/>
              </a:ext>
            </a:extLst>
          </p:cNvPr>
          <p:cNvSpPr/>
          <p:nvPr/>
        </p:nvSpPr>
        <p:spPr bwMode="auto">
          <a:xfrm>
            <a:off x="7232303" y="2189421"/>
            <a:ext cx="1861518" cy="1089537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5C50C6-994E-49A3-BAF6-647348212F14}"/>
              </a:ext>
            </a:extLst>
          </p:cNvPr>
          <p:cNvSpPr/>
          <p:nvPr/>
        </p:nvSpPr>
        <p:spPr bwMode="auto">
          <a:xfrm>
            <a:off x="7232302" y="3278960"/>
            <a:ext cx="1861518" cy="2808792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88F9B3B-3E69-43BB-AB65-0947A046BB72}"/>
              </a:ext>
            </a:extLst>
          </p:cNvPr>
          <p:cNvSpPr/>
          <p:nvPr/>
        </p:nvSpPr>
        <p:spPr bwMode="auto">
          <a:xfrm>
            <a:off x="0" y="2252145"/>
            <a:ext cx="7232303" cy="3824805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FAD9AB6-618A-4B36-A2D0-7D736B6C426B}"/>
              </a:ext>
            </a:extLst>
          </p:cNvPr>
          <p:cNvSpPr txBox="1"/>
          <p:nvPr/>
        </p:nvSpPr>
        <p:spPr>
          <a:xfrm>
            <a:off x="3004445" y="3278959"/>
            <a:ext cx="1223412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ビューポート</a:t>
            </a:r>
            <a:endParaRPr kumimoji="1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070C248-57AB-4EA6-BB45-4D218DC88DAA}"/>
              </a:ext>
            </a:extLst>
          </p:cNvPr>
          <p:cNvSpPr txBox="1"/>
          <p:nvPr/>
        </p:nvSpPr>
        <p:spPr>
          <a:xfrm>
            <a:off x="6012651" y="4965612"/>
            <a:ext cx="3300904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詳細タブ</a:t>
            </a:r>
            <a:endParaRPr kumimoji="0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オブジェクトの詳細情報の編集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オブジェクトの移動・回転・スケール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編集可能なプロパティの編集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201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レベルブループリント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b="1" dirty="0">
                <a:solidFill>
                  <a:srgbClr val="C00000"/>
                </a:solidFill>
              </a:rPr>
              <a:t>レベルブループリント</a:t>
            </a:r>
            <a:r>
              <a:rPr kumimoji="1" lang="ja-JP" altLang="en-US" dirty="0"/>
              <a:t>の編集では，</a:t>
            </a:r>
            <a:r>
              <a:rPr kumimoji="1" lang="ja-JP" altLang="en-US" b="1" dirty="0"/>
              <a:t>ノードの作成</a:t>
            </a:r>
            <a:r>
              <a:rPr kumimoji="1" lang="ja-JP" altLang="en-US" dirty="0"/>
              <a:t>や，</a:t>
            </a:r>
            <a:r>
              <a:rPr kumimoji="1" lang="ja-JP" altLang="en-US" b="1" dirty="0"/>
              <a:t>ノード間の接続</a:t>
            </a:r>
            <a:r>
              <a:rPr kumimoji="1" lang="ja-JP" altLang="en-US" dirty="0"/>
              <a:t>を行う．</a:t>
            </a:r>
            <a:endParaRPr kumimoji="1" lang="en-US" altLang="ja-JP" dirty="0"/>
          </a:p>
          <a:p>
            <a:r>
              <a:rPr lang="ja-JP" altLang="en-US" dirty="0"/>
              <a:t>編集はビジュアルに行う</a:t>
            </a:r>
            <a:endParaRPr kumimoji="1" lang="en-US" altLang="ja-JP" dirty="0"/>
          </a:p>
          <a:p>
            <a:r>
              <a:rPr lang="ja-JP" altLang="en-US" b="1" dirty="0">
                <a:solidFill>
                  <a:srgbClr val="C00000"/>
                </a:solidFill>
              </a:rPr>
              <a:t>イベント</a:t>
            </a:r>
            <a:r>
              <a:rPr lang="ja-JP" altLang="en-US" dirty="0"/>
              <a:t>発生において，どのような振る舞いを行うか（</a:t>
            </a:r>
            <a:r>
              <a:rPr lang="ja-JP" altLang="en-US" b="1" dirty="0">
                <a:solidFill>
                  <a:srgbClr val="C00000"/>
                </a:solidFill>
              </a:rPr>
              <a:t>アクション</a:t>
            </a:r>
            <a:r>
              <a:rPr lang="ja-JP" altLang="en-US" dirty="0"/>
              <a:t>）を指定できる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7837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577D32-9037-4C6E-B555-5889D5267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ここで行うこと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C9D76B5-A83C-4F76-B7D6-796A673BF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ja-JP" b="1" dirty="0">
              <a:solidFill>
                <a:srgbClr val="C00000"/>
              </a:solidFill>
            </a:endParaRPr>
          </a:p>
          <a:p>
            <a:r>
              <a:rPr lang="ja-JP" altLang="en-US" b="1" dirty="0">
                <a:solidFill>
                  <a:srgbClr val="C00000"/>
                </a:solidFill>
              </a:rPr>
              <a:t>ゲーム</a:t>
            </a:r>
            <a:r>
              <a:rPr lang="ja-JP" altLang="en-US" dirty="0"/>
              <a:t>の開始と終了</a:t>
            </a:r>
            <a:endParaRPr lang="en-US" altLang="ja-JP" dirty="0"/>
          </a:p>
          <a:p>
            <a:endParaRPr lang="en-US" altLang="ja-JP" b="1" dirty="0">
              <a:solidFill>
                <a:srgbClr val="C00000"/>
              </a:solidFill>
            </a:endParaRPr>
          </a:p>
          <a:p>
            <a:r>
              <a:rPr lang="ja-JP" altLang="en-US" b="1" dirty="0">
                <a:solidFill>
                  <a:srgbClr val="C00000"/>
                </a:solidFill>
              </a:rPr>
              <a:t>ゲーム画面</a:t>
            </a:r>
            <a:r>
              <a:rPr lang="ja-JP" altLang="en-US" dirty="0"/>
              <a:t>の操作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b="1" dirty="0">
                <a:solidFill>
                  <a:srgbClr val="C00000"/>
                </a:solidFill>
              </a:rPr>
              <a:t>レベルブループリント</a:t>
            </a:r>
            <a:r>
              <a:rPr lang="ja-JP" altLang="en-US" dirty="0"/>
              <a:t>でのノードの追加と接続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メッセージの表示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BF9128C-B644-4CBA-9879-4AAF79972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5395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84ECD90-55AA-1BB6-8CFF-F591D983C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185" y="3407160"/>
            <a:ext cx="6127596" cy="345084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前準備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7EC18B-3DC1-481E-AC5E-D7C4428D8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704266"/>
            <a:ext cx="8461208" cy="5333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/>
              <a:t>① </a:t>
            </a:r>
            <a:r>
              <a:rPr kumimoji="1" lang="en-US" altLang="ja-JP" dirty="0"/>
              <a:t>Unreal Engine 5 </a:t>
            </a:r>
            <a:r>
              <a:rPr kumimoji="1" lang="ja-JP" altLang="en-US" dirty="0"/>
              <a:t>を起動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② プロジェクトを作成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・</a:t>
            </a:r>
            <a:r>
              <a:rPr lang="ja-JP" altLang="en-US" b="1" dirty="0"/>
              <a:t>ゲーム</a:t>
            </a:r>
            <a:endParaRPr lang="en-US" altLang="ja-JP" b="1" dirty="0"/>
          </a:p>
          <a:p>
            <a:pPr marL="0" indent="0">
              <a:buNone/>
            </a:pPr>
            <a:r>
              <a:rPr lang="ja-JP" altLang="en-US" dirty="0"/>
              <a:t>　・</a:t>
            </a:r>
            <a:r>
              <a:rPr lang="ja-JP" altLang="en-US" b="1" dirty="0"/>
              <a:t>ブランク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b="1" dirty="0"/>
              <a:t>　・ブループリント </a:t>
            </a:r>
            <a:r>
              <a:rPr lang="en-US" altLang="ja-JP" b="1" dirty="0"/>
              <a:t>(Blueprint)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C27D54-30D8-4403-948B-76079818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EF66933-7AD5-428A-AEDA-7F0B7FFA8A09}"/>
              </a:ext>
            </a:extLst>
          </p:cNvPr>
          <p:cNvSpPr/>
          <p:nvPr/>
        </p:nvSpPr>
        <p:spPr>
          <a:xfrm>
            <a:off x="1062235" y="4346630"/>
            <a:ext cx="1574081" cy="49757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E1DDE55-FB69-403E-B2DC-8DF45E1BB396}"/>
              </a:ext>
            </a:extLst>
          </p:cNvPr>
          <p:cNvSpPr/>
          <p:nvPr/>
        </p:nvSpPr>
        <p:spPr>
          <a:xfrm>
            <a:off x="2797501" y="3631833"/>
            <a:ext cx="552718" cy="79953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F521787-6508-4B0A-92FF-7E4117D5F194}"/>
              </a:ext>
            </a:extLst>
          </p:cNvPr>
          <p:cNvSpPr/>
          <p:nvPr/>
        </p:nvSpPr>
        <p:spPr>
          <a:xfrm>
            <a:off x="5326839" y="5475894"/>
            <a:ext cx="803561" cy="33475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BFA69EA-281C-4F12-BF09-14EB6F69C979}"/>
              </a:ext>
            </a:extLst>
          </p:cNvPr>
          <p:cNvSpPr/>
          <p:nvPr/>
        </p:nvSpPr>
        <p:spPr>
          <a:xfrm>
            <a:off x="6096139" y="6538913"/>
            <a:ext cx="618118" cy="28008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0411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0FC4C1E9-7824-7686-232B-6E4517811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1346140"/>
            <a:ext cx="5105400" cy="266242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049743" cy="1187047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ゲームの開始は「プレイ」，ゲームの終了</a:t>
            </a:r>
            <a:r>
              <a:rPr kumimoji="1" lang="ja-JP" altLang="en-US"/>
              <a:t>は </a:t>
            </a:r>
            <a:r>
              <a:rPr kumimoji="1" lang="en-US" altLang="ja-JP"/>
              <a:t>ESC</a:t>
            </a:r>
            <a:r>
              <a:rPr lang="ja-JP" altLang="en-US" dirty="0"/>
              <a:t> キー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612409" y="2170397"/>
            <a:ext cx="23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ゲームの開始は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プレイ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</a:p>
        </p:txBody>
      </p:sp>
      <p:sp>
        <p:nvSpPr>
          <p:cNvPr id="19" name="正方形/長方形 18"/>
          <p:cNvSpPr/>
          <p:nvPr/>
        </p:nvSpPr>
        <p:spPr>
          <a:xfrm flipH="1">
            <a:off x="1862877" y="1501869"/>
            <a:ext cx="391886" cy="40644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672610" y="4651316"/>
            <a:ext cx="26468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ゲーム画面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（ゲームの終了は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 ESC 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キー）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75A2ABB-B52B-2575-8E19-E46C96EDF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60" y="4084519"/>
            <a:ext cx="5105400" cy="267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929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ゲーム画面での操作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パン，チルト：　</a:t>
            </a:r>
            <a:r>
              <a:rPr lang="ja-JP" altLang="en-US" b="1" dirty="0"/>
              <a:t>マウス操作</a:t>
            </a:r>
            <a:endParaRPr lang="en-US" altLang="ja-JP" b="1" dirty="0"/>
          </a:p>
          <a:p>
            <a:r>
              <a:rPr kumimoji="1" lang="ja-JP" altLang="en-US" dirty="0"/>
              <a:t>前進後退，左右：　</a:t>
            </a:r>
            <a:r>
              <a:rPr kumimoji="1" lang="en-US" altLang="ja-JP" b="1" dirty="0"/>
              <a:t>W, S, A, D </a:t>
            </a:r>
            <a:r>
              <a:rPr kumimoji="1" lang="ja-JP" altLang="en-US" b="1" dirty="0"/>
              <a:t>キー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FCBF6EF-AE40-CCE2-43E1-89A090042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7650"/>
            <a:ext cx="4487333" cy="235585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19B6E39-E8D7-6180-CB01-88E1C04BF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902" y="2787650"/>
            <a:ext cx="4550337" cy="238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94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3D7223AB-50B1-A57A-A54B-086124C7D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65" y="1689010"/>
            <a:ext cx="8658670" cy="347997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レベルブループリントを開く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781161"/>
          </a:xfrm>
        </p:spPr>
        <p:txBody>
          <a:bodyPr/>
          <a:lstStyle/>
          <a:p>
            <a:r>
              <a:rPr kumimoji="1" lang="ja-JP" altLang="en-US" b="1" dirty="0">
                <a:solidFill>
                  <a:srgbClr val="C00000"/>
                </a:solidFill>
              </a:rPr>
              <a:t>レベルブループリント</a:t>
            </a:r>
            <a:r>
              <a:rPr kumimoji="1" lang="ja-JP" altLang="en-US" dirty="0"/>
              <a:t>を開くには，メニュー操作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123510" y="2261381"/>
            <a:ext cx="651859" cy="42819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178245" y="3658363"/>
            <a:ext cx="3051394" cy="38544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473338" y="5727934"/>
            <a:ext cx="8461208" cy="1095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dirty="0"/>
              <a:t>ゲームをプレイ中の場合には，</a:t>
            </a:r>
            <a:r>
              <a:rPr lang="ja-JP" altLang="en-US" b="1" dirty="0"/>
              <a:t>ゲームを終了してから</a:t>
            </a:r>
            <a:r>
              <a:rPr lang="ja-JP" altLang="en-US" dirty="0"/>
              <a:t>，レベルブループリントを開くこと</a:t>
            </a:r>
          </a:p>
        </p:txBody>
      </p:sp>
    </p:spTree>
    <p:extLst>
      <p:ext uri="{BB962C8B-B14F-4D97-AF65-F5344CB8AC3E}">
        <p14:creationId xmlns:p14="http://schemas.microsoft.com/office/powerpoint/2010/main" val="3339605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レベルブループリントの画面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1C5CF43-3281-ABDC-E45F-A2FB27DD1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5844"/>
            <a:ext cx="9144000" cy="478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967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1058</TotalTime>
  <Words>566</Words>
  <Application>Microsoft Office PowerPoint</Application>
  <PresentationFormat>画面に合わせる (4:3)</PresentationFormat>
  <Paragraphs>107</Paragraphs>
  <Slides>16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2" baseType="lpstr">
      <vt:lpstr>メイリオ</vt:lpstr>
      <vt:lpstr>游ゴシック</vt:lpstr>
      <vt:lpstr>Arial</vt:lpstr>
      <vt:lpstr>Calibri</vt:lpstr>
      <vt:lpstr>Lucida Console</vt:lpstr>
      <vt:lpstr>Office テーマ</vt:lpstr>
      <vt:lpstr>ue-5. Unreal Engine 5 におけるレベルブループリントの 基本操作</vt:lpstr>
      <vt:lpstr>PowerPoint プレゼンテーション</vt:lpstr>
      <vt:lpstr>レベルブループリント</vt:lpstr>
      <vt:lpstr>ここで行うこと</vt:lpstr>
      <vt:lpstr>前準備</vt:lpstr>
      <vt:lpstr>ゲームの開始は「プレイ」，ゲームの終了は ESC キー</vt:lpstr>
      <vt:lpstr>ゲーム画面での操作</vt:lpstr>
      <vt:lpstr>レベルブループリントを開く</vt:lpstr>
      <vt:lpstr>レベルブループリントの画面</vt:lpstr>
      <vt:lpstr>レベルブループリントでノードの追加</vt:lpstr>
      <vt:lpstr>ノード間の接続</vt:lpstr>
      <vt:lpstr>演習：レベルブループリントで，メッセージ「Hello」を表示するようにしなさい</vt:lpstr>
      <vt:lpstr>Print String の調整</vt:lpstr>
      <vt:lpstr>演習：Print String のノードの「Text Color」を設定し，ゲームスタート時に、赤文字で表示されるようにしなさい</vt:lpstr>
      <vt:lpstr>キーボードイベント</vt:lpstr>
      <vt:lpstr>演習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ue-5. レベルノードプリントを使ってみる</dc:title>
  <dc:creator>kaneko kunihiko</dc:creator>
  <cp:lastModifiedBy>金子　邦彦</cp:lastModifiedBy>
  <cp:revision>83</cp:revision>
  <dcterms:created xsi:type="dcterms:W3CDTF">2019-11-02T00:06:04Z</dcterms:created>
  <dcterms:modified xsi:type="dcterms:W3CDTF">2025-03-05T12:53:00Z</dcterms:modified>
</cp:coreProperties>
</file>