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955" r:id="rId2"/>
    <p:sldId id="956" r:id="rId3"/>
    <p:sldId id="572" r:id="rId4"/>
    <p:sldId id="954" r:id="rId5"/>
    <p:sldId id="585" r:id="rId6"/>
    <p:sldId id="952" r:id="rId7"/>
    <p:sldId id="588" r:id="rId8"/>
    <p:sldId id="590" r:id="rId9"/>
    <p:sldId id="591" r:id="rId10"/>
    <p:sldId id="949" r:id="rId11"/>
    <p:sldId id="594" r:id="rId12"/>
    <p:sldId id="651" r:id="rId1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40" d="100"/>
          <a:sy n="40" d="100"/>
        </p:scale>
        <p:origin x="48" y="3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db/ue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436730"/>
          </a:xfrm>
        </p:spPr>
        <p:txBody>
          <a:bodyPr>
            <a:noAutofit/>
          </a:bodyPr>
          <a:lstStyle/>
          <a:p>
            <a:r>
              <a:rPr lang="en-US" altLang="ja-JP" dirty="0"/>
              <a:t>ue-6. Unreal Engine 5</a:t>
            </a:r>
            <a:r>
              <a:rPr lang="ja-JP" altLang="en-US"/>
              <a:t>のアクターの追加，物理</a:t>
            </a:r>
            <a:r>
              <a:rPr lang="ja-JP" altLang="en-US" dirty="0"/>
              <a:t>シミュレーション</a:t>
            </a:r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762" y="3173652"/>
            <a:ext cx="8278696" cy="1436730"/>
          </a:xfrm>
        </p:spPr>
        <p:txBody>
          <a:bodyPr>
            <a:noAutofit/>
          </a:bodyPr>
          <a:lstStyle/>
          <a:p>
            <a:r>
              <a:rPr lang="en-US" altLang="ja-JP" dirty="0">
                <a:hlinkClick r:id="rId3"/>
              </a:rPr>
              <a:t>URL:https://www.kkaneko.jp/db/ue/index.html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16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66D20559-C2C3-0D92-1B1E-C4EF8A9C0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1997"/>
            <a:ext cx="9144000" cy="474097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物理シミュレーション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② </a:t>
            </a:r>
            <a:r>
              <a:rPr lang="ja-JP" altLang="en-US" b="1" dirty="0"/>
              <a:t>オブジェクト</a:t>
            </a:r>
            <a:r>
              <a:rPr lang="ja-JP" altLang="en-US" dirty="0"/>
              <a:t>を</a:t>
            </a:r>
            <a:r>
              <a:rPr lang="ja-JP" altLang="en-US" b="1" dirty="0"/>
              <a:t>移動</a:t>
            </a:r>
            <a:r>
              <a:rPr lang="ja-JP" altLang="en-US" dirty="0"/>
              <a:t>しておく（</a:t>
            </a:r>
            <a:r>
              <a:rPr kumimoji="1" lang="ja-JP" altLang="en-US" dirty="0"/>
              <a:t>オブジェクト</a:t>
            </a:r>
            <a:r>
              <a:rPr lang="ja-JP" altLang="en-US" dirty="0"/>
              <a:t>の</a:t>
            </a:r>
            <a:r>
              <a:rPr lang="ja-JP" altLang="en-US" b="1" dirty="0"/>
              <a:t>最初の位置</a:t>
            </a:r>
            <a:r>
              <a:rPr lang="ja-JP" altLang="en-US" dirty="0"/>
              <a:t>になる）</a:t>
            </a:r>
            <a:endParaRPr kumimoji="1" lang="ja-JP" altLang="en-US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3402137" y="3061459"/>
            <a:ext cx="1357424" cy="123535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781180" y="3721995"/>
            <a:ext cx="599337" cy="44218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9600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物理シミュレーション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③ </a:t>
            </a:r>
            <a:r>
              <a:rPr kumimoji="1" lang="ja-JP" altLang="en-US" b="1" dirty="0"/>
              <a:t>ゲームを開始</a:t>
            </a:r>
            <a:r>
              <a:rPr kumimoji="1" lang="ja-JP" altLang="en-US" dirty="0"/>
              <a:t>して確認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F6BC6AF-44E8-FCF8-0A0A-35DA27C0B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098" y="1434128"/>
            <a:ext cx="4753583" cy="245169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6EA7049-2978-134B-84DD-3FB94ECE5D59}"/>
              </a:ext>
            </a:extLst>
          </p:cNvPr>
          <p:cNvSpPr/>
          <p:nvPr/>
        </p:nvSpPr>
        <p:spPr>
          <a:xfrm>
            <a:off x="3278920" y="1524488"/>
            <a:ext cx="352740" cy="32376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477C893-A4EB-9055-5C84-12DC63DE7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097" y="4064977"/>
            <a:ext cx="4753583" cy="245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02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演習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5567664" y="1422072"/>
            <a:ext cx="30825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① オブジェクトを多数置く．</a:t>
            </a:r>
            <a:endParaRPr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全てのオブジェクトについて </a:t>
            </a:r>
            <a:r>
              <a:rPr lang="en-US" altLang="ja-JP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Simulate Physics 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をオン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5643864" y="4793922"/>
            <a:ext cx="3082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② </a:t>
            </a:r>
            <a:r>
              <a:rPr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ゲームを開始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して，確認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9A27EEC-8D27-2327-A514-78B7C31CC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7" y="1033482"/>
            <a:ext cx="5380522" cy="278024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CDA85F7-1DA9-F017-D85D-9BAB73C91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069" y="4148155"/>
            <a:ext cx="3901830" cy="246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5A1647BF-14B2-45CD-1C88-F2BD4E562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03"/>
            <a:ext cx="9144000" cy="4675939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C57F04C-D9EC-493B-B73D-F99DE3FF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4F5853-D9F7-4A29-8B49-ECC1CE831DE0}"/>
              </a:ext>
            </a:extLst>
          </p:cNvPr>
          <p:cNvSpPr txBox="1"/>
          <p:nvPr/>
        </p:nvSpPr>
        <p:spPr>
          <a:xfrm>
            <a:off x="110653" y="634580"/>
            <a:ext cx="2608406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選択モード</a:t>
            </a:r>
            <a:endParaRPr kumimoji="1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さまざまなモードの切り替え</a:t>
            </a: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0C852C7-264B-494F-B665-BD45B435CE2A}"/>
              </a:ext>
            </a:extLst>
          </p:cNvPr>
          <p:cNvSpPr/>
          <p:nvPr/>
        </p:nvSpPr>
        <p:spPr bwMode="auto">
          <a:xfrm>
            <a:off x="704537" y="1555052"/>
            <a:ext cx="1052073" cy="351276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B909038-8308-4062-843E-0E8631BC9E1C}"/>
              </a:ext>
            </a:extLst>
          </p:cNvPr>
          <p:cNvSpPr txBox="1"/>
          <p:nvPr/>
        </p:nvSpPr>
        <p:spPr>
          <a:xfrm>
            <a:off x="5945056" y="1305952"/>
            <a:ext cx="3127779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アウトライナー</a:t>
            </a:r>
            <a:endParaRPr kumimoji="0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すべてのアクターを階層構造で表示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88F9B3B-3E69-43BB-AB65-0947A046BB72}"/>
              </a:ext>
            </a:extLst>
          </p:cNvPr>
          <p:cNvSpPr/>
          <p:nvPr/>
        </p:nvSpPr>
        <p:spPr bwMode="auto">
          <a:xfrm>
            <a:off x="35583" y="1942701"/>
            <a:ext cx="6104868" cy="3875771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AD9AB6-618A-4B36-A2D0-7D736B6C426B}"/>
              </a:ext>
            </a:extLst>
          </p:cNvPr>
          <p:cNvSpPr txBox="1"/>
          <p:nvPr/>
        </p:nvSpPr>
        <p:spPr>
          <a:xfrm>
            <a:off x="3219650" y="3580504"/>
            <a:ext cx="1223412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ビューポート</a:t>
            </a:r>
            <a:endParaRPr kumimoji="1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70C248-57AB-4EA6-BB45-4D218DC88DAA}"/>
              </a:ext>
            </a:extLst>
          </p:cNvPr>
          <p:cNvSpPr txBox="1"/>
          <p:nvPr/>
        </p:nvSpPr>
        <p:spPr>
          <a:xfrm>
            <a:off x="5521228" y="6018596"/>
            <a:ext cx="295465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詳細タブ</a:t>
            </a:r>
            <a:endParaRPr kumimoji="0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アクターの詳細情報の編集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アクターの移動・回転・スケール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編集可能なプロパティの編集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45C65B8-2092-7C00-842B-282A8803F2D0}"/>
              </a:ext>
            </a:extLst>
          </p:cNvPr>
          <p:cNvSpPr/>
          <p:nvPr/>
        </p:nvSpPr>
        <p:spPr bwMode="auto">
          <a:xfrm>
            <a:off x="6176035" y="1863482"/>
            <a:ext cx="2896800" cy="2791068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47009AE-833C-35C7-170E-AB93FA32B8B9}"/>
              </a:ext>
            </a:extLst>
          </p:cNvPr>
          <p:cNvSpPr/>
          <p:nvPr/>
        </p:nvSpPr>
        <p:spPr bwMode="auto">
          <a:xfrm>
            <a:off x="6140451" y="4690922"/>
            <a:ext cx="2932384" cy="974967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556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577D32-9037-4C6E-B555-5889D5267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ここで行うこと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C9D76B5-A83C-4F76-B7D6-796A673BF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b="1" dirty="0">
              <a:solidFill>
                <a:srgbClr val="C00000"/>
              </a:solidFill>
            </a:endParaRPr>
          </a:p>
          <a:p>
            <a:r>
              <a:rPr lang="ja-JP" altLang="en-US" b="1" dirty="0">
                <a:solidFill>
                  <a:srgbClr val="C00000"/>
                </a:solidFill>
              </a:rPr>
              <a:t>オブジェクト</a:t>
            </a:r>
            <a:r>
              <a:rPr lang="ja-JP" altLang="en-US" dirty="0"/>
              <a:t>の追加</a:t>
            </a:r>
            <a:endParaRPr lang="en-US" altLang="ja-JP" dirty="0"/>
          </a:p>
          <a:p>
            <a:endParaRPr lang="en-US" altLang="ja-JP" b="1" dirty="0">
              <a:solidFill>
                <a:srgbClr val="C00000"/>
              </a:solidFill>
            </a:endParaRPr>
          </a:p>
          <a:p>
            <a:r>
              <a:rPr lang="ja-JP" altLang="en-US" b="1" dirty="0">
                <a:solidFill>
                  <a:srgbClr val="C00000"/>
                </a:solidFill>
              </a:rPr>
              <a:t>物理シミュレーション</a:t>
            </a:r>
            <a:r>
              <a:rPr lang="ja-JP" altLang="en-US" dirty="0"/>
              <a:t>の実行</a:t>
            </a: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BF9128C-B644-4CBA-9879-4AAF79972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5395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E5E3B096-6C4C-5E39-19BF-C506FD8AF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79" y="2413000"/>
            <a:ext cx="8227219" cy="438785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プロジェクトの作成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7EC18B-3DC1-481E-AC5E-D7C4428D8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659782"/>
            <a:ext cx="8461208" cy="533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「</a:t>
            </a:r>
            <a:r>
              <a:rPr lang="ja-JP" altLang="en-US" sz="2400" b="1" dirty="0"/>
              <a:t>ゲーム</a:t>
            </a:r>
            <a:r>
              <a:rPr lang="ja-JP" altLang="en-US" sz="2400" dirty="0"/>
              <a:t>」，「</a:t>
            </a:r>
            <a:r>
              <a:rPr lang="ja-JP" altLang="en-US" sz="2400" b="1" dirty="0"/>
              <a:t>ブランク</a:t>
            </a:r>
            <a:r>
              <a:rPr lang="ja-JP" altLang="en-US" sz="2400" dirty="0"/>
              <a:t>」を選び，「</a:t>
            </a:r>
            <a:r>
              <a:rPr lang="ja-JP" altLang="en-US" sz="2400" b="1" dirty="0"/>
              <a:t>作成</a:t>
            </a:r>
            <a:r>
              <a:rPr lang="ja-JP" altLang="en-US" sz="2400" dirty="0"/>
              <a:t>」をクリック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既定（デフォルト）の設定では，「</a:t>
            </a:r>
            <a:r>
              <a:rPr lang="en-US" altLang="ja-JP" sz="2400" b="1" dirty="0" err="1"/>
              <a:t>BluePrint</a:t>
            </a:r>
            <a:r>
              <a:rPr lang="ja-JP" altLang="en-US" sz="2400" dirty="0"/>
              <a:t>」、「</a:t>
            </a:r>
            <a:r>
              <a:rPr lang="en-US" altLang="ja-JP" sz="2400" b="1" dirty="0"/>
              <a:t>Desktop</a:t>
            </a:r>
            <a:r>
              <a:rPr lang="ja-JP" altLang="en-US" sz="2400" dirty="0"/>
              <a:t>」、</a:t>
            </a:r>
            <a:r>
              <a:rPr lang="ja-JP" altLang="en-US" sz="2400" b="1" dirty="0"/>
              <a:t>スターターコンテンツあり</a:t>
            </a:r>
            <a:r>
              <a:rPr lang="ja-JP" altLang="en-US" sz="2400" dirty="0"/>
              <a:t>になっている</a:t>
            </a: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B55A583-E69C-4F47-885A-26704635B109}"/>
              </a:ext>
            </a:extLst>
          </p:cNvPr>
          <p:cNvSpPr/>
          <p:nvPr/>
        </p:nvSpPr>
        <p:spPr>
          <a:xfrm>
            <a:off x="321845" y="3326365"/>
            <a:ext cx="2061541" cy="67793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A083167-60E1-455C-9C5B-D54F8118F044}"/>
              </a:ext>
            </a:extLst>
          </p:cNvPr>
          <p:cNvSpPr/>
          <p:nvPr/>
        </p:nvSpPr>
        <p:spPr>
          <a:xfrm>
            <a:off x="2511003" y="2460055"/>
            <a:ext cx="909271" cy="115778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F6BE83F-81EC-491D-A2E1-889D00F73883}"/>
              </a:ext>
            </a:extLst>
          </p:cNvPr>
          <p:cNvSpPr/>
          <p:nvPr/>
        </p:nvSpPr>
        <p:spPr>
          <a:xfrm>
            <a:off x="6970394" y="6396037"/>
            <a:ext cx="654050" cy="36512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118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2ED6697C-6962-77B2-1B14-4A81A4795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5" y="900139"/>
            <a:ext cx="4299012" cy="226369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71225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オブジェクトの確認はアウトライナーで行う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81571" y="1478075"/>
            <a:ext cx="531427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アウトライナーには，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全てのオブジェクトが階層構造で表示される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90537" y="5987019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表示・非表示の切り替え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8D8700B8-C78A-42FC-BFEC-A640EE79A118}"/>
              </a:ext>
            </a:extLst>
          </p:cNvPr>
          <p:cNvSpPr/>
          <p:nvPr/>
        </p:nvSpPr>
        <p:spPr>
          <a:xfrm>
            <a:off x="3190537" y="1223056"/>
            <a:ext cx="1091034" cy="98488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83DC5A9-82A2-38C2-A54D-96AE9898D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039" y="3595017"/>
            <a:ext cx="4168767" cy="2184260"/>
          </a:xfrm>
          <a:prstGeom prst="rect">
            <a:avLst/>
          </a:prstGeom>
        </p:spPr>
      </p:pic>
      <p:sp>
        <p:nvSpPr>
          <p:cNvPr id="13" name="矢印: 左右 12">
            <a:extLst>
              <a:ext uri="{FF2B5EF4-FFF2-40B4-BE49-F238E27FC236}">
                <a16:creationId xmlns:a16="http://schemas.microsoft.com/office/drawing/2014/main" id="{7130C7F1-2D47-593C-807E-BA01D58B107D}"/>
              </a:ext>
            </a:extLst>
          </p:cNvPr>
          <p:cNvSpPr/>
          <p:nvPr/>
        </p:nvSpPr>
        <p:spPr>
          <a:xfrm>
            <a:off x="4230386" y="4567271"/>
            <a:ext cx="446049" cy="239751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C1ED54C-0E5B-D93C-45EC-DAAD152BDF27}"/>
              </a:ext>
            </a:extLst>
          </p:cNvPr>
          <p:cNvSpPr/>
          <p:nvPr/>
        </p:nvSpPr>
        <p:spPr>
          <a:xfrm>
            <a:off x="7775546" y="4482790"/>
            <a:ext cx="1258015" cy="1714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9753E13-C134-005D-9348-597E97F79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95018"/>
            <a:ext cx="4188408" cy="218426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945AA38-B053-8270-C520-B15662D64A36}"/>
              </a:ext>
            </a:extLst>
          </p:cNvPr>
          <p:cNvSpPr/>
          <p:nvPr/>
        </p:nvSpPr>
        <p:spPr>
          <a:xfrm>
            <a:off x="2974695" y="4481558"/>
            <a:ext cx="1258015" cy="1714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929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60D9F936-E316-842A-8670-A29A2B56A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010" y="4698889"/>
            <a:ext cx="5061210" cy="21591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CAE1F8E-5929-C50C-6634-B9C3E8B61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010" y="2278266"/>
            <a:ext cx="4138429" cy="182410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0A7B7A2-2615-4F56-B180-F5727E9D5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スターターコンテンツのブラウズ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B0A3865-E383-4CDE-B4BE-02082EF9A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画面下部の「</a:t>
            </a:r>
            <a:r>
              <a:rPr kumimoji="1" lang="ja-JP" altLang="en-US" b="1" dirty="0"/>
              <a:t>コンテンツドロワー</a:t>
            </a:r>
            <a:r>
              <a:rPr kumimoji="1" lang="ja-JP" altLang="en-US" dirty="0"/>
              <a:t>」をクリック．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コンテンツが開き，</a:t>
            </a:r>
            <a:r>
              <a:rPr lang="en-US" altLang="ja-JP" b="1" dirty="0" err="1"/>
              <a:t>StarterContent</a:t>
            </a:r>
            <a:r>
              <a:rPr lang="ja-JP" altLang="en-US" dirty="0"/>
              <a:t> のフォルダが表示される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47EC6E6-32C3-4CF2-9F5A-FE2765950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1D94AF9-B38A-43DC-BF02-6D07A763CCF8}"/>
              </a:ext>
            </a:extLst>
          </p:cNvPr>
          <p:cNvSpPr/>
          <p:nvPr/>
        </p:nvSpPr>
        <p:spPr>
          <a:xfrm>
            <a:off x="2079288" y="3774974"/>
            <a:ext cx="1619249" cy="3937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矢印: 下 9">
            <a:extLst>
              <a:ext uri="{FF2B5EF4-FFF2-40B4-BE49-F238E27FC236}">
                <a16:creationId xmlns:a16="http://schemas.microsoft.com/office/drawing/2014/main" id="{CC5A2090-2538-47FE-BE16-ED475B640DCA}"/>
              </a:ext>
            </a:extLst>
          </p:cNvPr>
          <p:cNvSpPr/>
          <p:nvPr/>
        </p:nvSpPr>
        <p:spPr>
          <a:xfrm>
            <a:off x="4409737" y="4303728"/>
            <a:ext cx="685800" cy="2285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A50E067-A528-4AD4-B11A-745D0E769570}"/>
              </a:ext>
            </a:extLst>
          </p:cNvPr>
          <p:cNvSpPr/>
          <p:nvPr/>
        </p:nvSpPr>
        <p:spPr>
          <a:xfrm>
            <a:off x="4074674" y="5336513"/>
            <a:ext cx="1549399" cy="130029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5387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676EA473-53B2-EDF0-3279-B4796814F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712" y="4410214"/>
            <a:ext cx="6878105" cy="166867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オブジェクトの配置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732995" y="643424"/>
            <a:ext cx="7073977" cy="1008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b="1" dirty="0">
                <a:solidFill>
                  <a:srgbClr val="C00000"/>
                </a:solidFill>
              </a:rPr>
              <a:t>スターターコンテンツ</a:t>
            </a:r>
            <a:r>
              <a:rPr lang="ja-JP" altLang="en-US" dirty="0"/>
              <a:t>の中の </a:t>
            </a:r>
            <a:r>
              <a:rPr lang="en-US" altLang="ja-JP" b="1" dirty="0"/>
              <a:t>Shapes</a:t>
            </a:r>
            <a:r>
              <a:rPr lang="ja-JP" altLang="en-US" dirty="0"/>
              <a:t> から，</a:t>
            </a:r>
            <a:r>
              <a:rPr lang="ja-JP" altLang="en-US" b="1" dirty="0">
                <a:solidFill>
                  <a:srgbClr val="C00000"/>
                </a:solidFill>
              </a:rPr>
              <a:t>オブジェクト</a:t>
            </a:r>
            <a:r>
              <a:rPr lang="ja-JP" altLang="en-US" dirty="0"/>
              <a:t>を選んでみる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1AB9118-D846-4860-B0C3-5C21EE8C3F8B}"/>
              </a:ext>
            </a:extLst>
          </p:cNvPr>
          <p:cNvSpPr/>
          <p:nvPr/>
        </p:nvSpPr>
        <p:spPr>
          <a:xfrm>
            <a:off x="58320" y="3281146"/>
            <a:ext cx="42501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① コンテンツの </a:t>
            </a:r>
            <a:r>
              <a:rPr lang="en-US" altLang="ja-JP" dirty="0" err="1"/>
              <a:t>StarterContent</a:t>
            </a:r>
            <a:r>
              <a:rPr lang="en-US" altLang="ja-JP" dirty="0"/>
              <a:t> </a:t>
            </a:r>
            <a:r>
              <a:rPr lang="ja-JP" altLang="en-US" dirty="0"/>
              <a:t>を開く</a:t>
            </a:r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293C2F22-B17D-4097-BF94-7D6924758788}"/>
              </a:ext>
            </a:extLst>
          </p:cNvPr>
          <p:cNvSpPr/>
          <p:nvPr/>
        </p:nvSpPr>
        <p:spPr>
          <a:xfrm>
            <a:off x="4197350" y="2235200"/>
            <a:ext cx="222250" cy="412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BDA2110-2E52-49BF-99F4-8966E1F16419}"/>
              </a:ext>
            </a:extLst>
          </p:cNvPr>
          <p:cNvSpPr/>
          <p:nvPr/>
        </p:nvSpPr>
        <p:spPr>
          <a:xfrm>
            <a:off x="5992395" y="3247185"/>
            <a:ext cx="25737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② </a:t>
            </a:r>
            <a:r>
              <a:rPr lang="en-US" altLang="ja-JP" dirty="0"/>
              <a:t>Shapes</a:t>
            </a:r>
            <a:r>
              <a:rPr lang="ja-JP" altLang="en-US" dirty="0"/>
              <a:t> を開く</a:t>
            </a: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37D49E3F-1B3E-4225-87B2-657023DFE437}"/>
              </a:ext>
            </a:extLst>
          </p:cNvPr>
          <p:cNvSpPr/>
          <p:nvPr/>
        </p:nvSpPr>
        <p:spPr>
          <a:xfrm rot="5400000">
            <a:off x="6481208" y="3743707"/>
            <a:ext cx="222250" cy="412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12CB370-7E46-48CE-BFA8-2FA593A552E8}"/>
              </a:ext>
            </a:extLst>
          </p:cNvPr>
          <p:cNvSpPr/>
          <p:nvPr/>
        </p:nvSpPr>
        <p:spPr>
          <a:xfrm>
            <a:off x="3349591" y="4803232"/>
            <a:ext cx="5678905" cy="127565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83287A45-4D36-4604-8AD6-5C2E5172C0AB}"/>
              </a:ext>
            </a:extLst>
          </p:cNvPr>
          <p:cNvSpPr/>
          <p:nvPr/>
        </p:nvSpPr>
        <p:spPr>
          <a:xfrm>
            <a:off x="3128545" y="6427896"/>
            <a:ext cx="55138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③ 種類を選び，ビューポートにドラッグ＆ドロップ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90736CB-5E72-5F66-701C-C32F85EA6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4" y="1595177"/>
            <a:ext cx="3947642" cy="1712747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D8F10BD-85C3-4C38-44AA-A3621E020C7A}"/>
              </a:ext>
            </a:extLst>
          </p:cNvPr>
          <p:cNvSpPr/>
          <p:nvPr/>
        </p:nvSpPr>
        <p:spPr>
          <a:xfrm>
            <a:off x="1660863" y="2050621"/>
            <a:ext cx="1091034" cy="98488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D261BB8-E1A1-9AFE-F8D2-E30F71A2A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665" y="1858505"/>
            <a:ext cx="4596152" cy="1081447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16CC4D4-B0AE-3E08-53FF-7C692FF9B8AE}"/>
              </a:ext>
            </a:extLst>
          </p:cNvPr>
          <p:cNvSpPr/>
          <p:nvPr/>
        </p:nvSpPr>
        <p:spPr>
          <a:xfrm>
            <a:off x="8343899" y="2094509"/>
            <a:ext cx="545517" cy="6804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114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アウトライナーで</a:t>
            </a:r>
            <a:r>
              <a:rPr lang="ja-JP" altLang="en-US" dirty="0"/>
              <a:t>オブジェクトの確認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16" name="コンテンツ プレースホルダー 2"/>
          <p:cNvSpPr txBox="1">
            <a:spLocks/>
          </p:cNvSpPr>
          <p:nvPr/>
        </p:nvSpPr>
        <p:spPr>
          <a:xfrm>
            <a:off x="1487403" y="5808378"/>
            <a:ext cx="6841958" cy="1095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dirty="0"/>
              <a:t>オブジェクトを</a:t>
            </a:r>
            <a:r>
              <a:rPr lang="ja-JP" altLang="en-US" b="1" dirty="0"/>
              <a:t>追加</a:t>
            </a:r>
            <a:r>
              <a:rPr lang="ja-JP" altLang="en-US" dirty="0"/>
              <a:t>すると，</a:t>
            </a:r>
            <a:r>
              <a:rPr lang="ja-JP" altLang="en-US" b="1" dirty="0"/>
              <a:t>アウトライナーの表示が増える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2761CC3-EE29-9F49-DA30-C2B051B6A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3764"/>
            <a:ext cx="9144000" cy="4710472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8A4FA5B-8A6F-DFDC-6A20-9BA0E05B3636}"/>
              </a:ext>
            </a:extLst>
          </p:cNvPr>
          <p:cNvSpPr/>
          <p:nvPr/>
        </p:nvSpPr>
        <p:spPr>
          <a:xfrm>
            <a:off x="6660682" y="3041583"/>
            <a:ext cx="2483317" cy="38741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182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453038EE-503E-EE2E-F6B2-BB102F026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4459"/>
            <a:ext cx="9144000" cy="469342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物理シミュレーション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/>
              <a:t>① </a:t>
            </a:r>
            <a:r>
              <a:rPr kumimoji="1" lang="ja-JP" altLang="en-US" b="1" dirty="0"/>
              <a:t>オブジェクト</a:t>
            </a:r>
            <a:r>
              <a:rPr kumimoji="1" lang="ja-JP" altLang="en-US" dirty="0"/>
              <a:t>を選び，「</a:t>
            </a:r>
            <a:r>
              <a:rPr lang="ja-JP" altLang="en-US" b="1" dirty="0"/>
              <a:t>物理</a:t>
            </a:r>
            <a:r>
              <a:rPr lang="ja-JP" altLang="en-US" dirty="0"/>
              <a:t> </a:t>
            </a:r>
            <a:r>
              <a:rPr lang="en-US" altLang="ja-JP" dirty="0"/>
              <a:t>(</a:t>
            </a:r>
            <a:r>
              <a:rPr kumimoji="1" lang="en-US" altLang="ja-JP" dirty="0"/>
              <a:t>Physics)</a:t>
            </a:r>
            <a:r>
              <a:rPr kumimoji="1" lang="ja-JP" altLang="en-US" dirty="0"/>
              <a:t>」タブの「</a:t>
            </a:r>
            <a:r>
              <a:rPr kumimoji="1" lang="en-US" altLang="ja-JP" b="1" dirty="0"/>
              <a:t>Simulate Physics</a:t>
            </a:r>
            <a:r>
              <a:rPr kumimoji="1" lang="ja-JP" altLang="en-US" dirty="0"/>
              <a:t>」を</a:t>
            </a:r>
            <a:r>
              <a:rPr kumimoji="1" lang="ja-JP" altLang="en-US" b="1" dirty="0"/>
              <a:t>チェック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8034348" y="4458906"/>
            <a:ext cx="626241" cy="2663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205461" y="3144536"/>
            <a:ext cx="1221133" cy="110983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26DD4B9-10C2-4C12-A6FD-2866E87E9118}"/>
              </a:ext>
            </a:extLst>
          </p:cNvPr>
          <p:cNvSpPr/>
          <p:nvPr/>
        </p:nvSpPr>
        <p:spPr>
          <a:xfrm>
            <a:off x="6333595" y="5077928"/>
            <a:ext cx="1381824" cy="2663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0637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</TotalTime>
  <Words>302</Words>
  <Application>Microsoft Office PowerPoint</Application>
  <PresentationFormat>画面に合わせる (4:3)</PresentationFormat>
  <Paragraphs>57</Paragraphs>
  <Slides>12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8" baseType="lpstr">
      <vt:lpstr>メイリオ</vt:lpstr>
      <vt:lpstr>游ゴシック</vt:lpstr>
      <vt:lpstr>Arial</vt:lpstr>
      <vt:lpstr>Calibri</vt:lpstr>
      <vt:lpstr>Lucida Console</vt:lpstr>
      <vt:lpstr>Office テーマ</vt:lpstr>
      <vt:lpstr>ue-6. Unreal Engine 5のアクターの追加，物理シミュレーション</vt:lpstr>
      <vt:lpstr>PowerPoint プレゼンテーション</vt:lpstr>
      <vt:lpstr>ここで行うこと</vt:lpstr>
      <vt:lpstr>プロジェクトの作成</vt:lpstr>
      <vt:lpstr>オブジェクトの確認はアウトライナーで行う</vt:lpstr>
      <vt:lpstr>スターターコンテンツのブラウズ</vt:lpstr>
      <vt:lpstr>オブジェクトの配置</vt:lpstr>
      <vt:lpstr>アウトライナーでオブジェクトの確認</vt:lpstr>
      <vt:lpstr>物理シミュレーション</vt:lpstr>
      <vt:lpstr>物理シミュレーション</vt:lpstr>
      <vt:lpstr>物理シミュレーション</vt:lpstr>
      <vt:lpstr>演習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ue-6. アクターの追加，物理シミュレーション</dc:title>
  <dc:creator>kaneko kunihiko</dc:creator>
  <cp:lastModifiedBy>金子　邦彦</cp:lastModifiedBy>
  <cp:revision>94</cp:revision>
  <dcterms:created xsi:type="dcterms:W3CDTF">2019-11-02T00:06:04Z</dcterms:created>
  <dcterms:modified xsi:type="dcterms:W3CDTF">2025-03-05T12:57:16Z</dcterms:modified>
</cp:coreProperties>
</file>