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947" r:id="rId2"/>
    <p:sldId id="572" r:id="rId3"/>
    <p:sldId id="950" r:id="rId4"/>
    <p:sldId id="951" r:id="rId5"/>
    <p:sldId id="587" r:id="rId6"/>
    <p:sldId id="612" r:id="rId7"/>
    <p:sldId id="613" r:id="rId8"/>
    <p:sldId id="614" r:id="rId9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40" d="100"/>
          <a:sy n="40" d="100"/>
        </p:scale>
        <p:origin x="48" y="3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C6C30-CD46-41A2-BECE-1A4B080770E6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6AA36-BF83-4445-AA45-DC25C2308F6C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3726-8ED7-4E69-8357-81C5D88CDE69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D4D09-75EF-415E-925A-2742D4C8B962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284A8-C4BA-465C-89F8-C32FC9CB68DB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db/ue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945690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ue-7. Unreal Engine 5</a:t>
            </a:r>
            <a:r>
              <a:rPr lang="ja-JP" altLang="en-US" sz="4000" dirty="0"/>
              <a:t> で </a:t>
            </a:r>
            <a:r>
              <a:rPr lang="en-US" altLang="ja-JP" sz="4000" dirty="0"/>
              <a:t>Simple HMD </a:t>
            </a:r>
            <a:r>
              <a:rPr lang="ja-JP" altLang="en-US" sz="4000" dirty="0"/>
              <a:t>プラグインを用いた </a:t>
            </a:r>
            <a:r>
              <a:rPr lang="en-US" altLang="ja-JP" sz="4000" dirty="0"/>
              <a:t>VR </a:t>
            </a:r>
            <a:r>
              <a:rPr lang="ja-JP" altLang="en-US" sz="4000"/>
              <a:t>サイドバイサイド表示</a:t>
            </a: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762" y="3173652"/>
            <a:ext cx="8278696" cy="1436730"/>
          </a:xfrm>
        </p:spPr>
        <p:txBody>
          <a:bodyPr>
            <a:noAutofit/>
          </a:bodyPr>
          <a:lstStyle/>
          <a:p>
            <a:r>
              <a:rPr lang="ja-JP" altLang="en-US" dirty="0"/>
              <a:t>（</a:t>
            </a:r>
            <a:r>
              <a:rPr lang="en-US" altLang="ja-JP" dirty="0"/>
              <a:t>Unreal Engine 5 </a:t>
            </a:r>
            <a:r>
              <a:rPr lang="ja-JP" altLang="en-US" dirty="0"/>
              <a:t>入門）</a:t>
            </a:r>
            <a:endParaRPr lang="en-US" altLang="ja-JP" dirty="0"/>
          </a:p>
          <a:p>
            <a:r>
              <a:rPr lang="en-US" altLang="ja-JP" dirty="0">
                <a:hlinkClick r:id="rId3"/>
              </a:rPr>
              <a:t>URL:https://www.kkaneko.</a:t>
            </a:r>
            <a:r>
              <a:rPr lang="en-US" altLang="ja-JP">
                <a:hlinkClick r:id="rId3"/>
              </a:rPr>
              <a:t>jp/db/</a:t>
            </a:r>
            <a:r>
              <a:rPr lang="en-US" altLang="ja-JP" dirty="0">
                <a:hlinkClick r:id="rId3"/>
              </a:rPr>
              <a:t>ue/index</a:t>
            </a:r>
            <a:r>
              <a:rPr lang="en-US" altLang="ja-JP">
                <a:hlinkClick r:id="rId3"/>
              </a:rPr>
              <a:t>.html</a:t>
            </a:r>
            <a:endParaRPr lang="en-US" altLang="ja-JP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15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577D32-9037-4C6E-B555-5889D5267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ここで行うこと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C9D76B5-A83C-4F76-B7D6-796A673BF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b="1" dirty="0">
              <a:solidFill>
                <a:srgbClr val="C00000"/>
              </a:solidFill>
            </a:endParaRPr>
          </a:p>
          <a:p>
            <a:r>
              <a:rPr lang="en-US" altLang="ja-JP" dirty="0"/>
              <a:t>Virtual Reality </a:t>
            </a:r>
            <a:r>
              <a:rPr lang="ja-JP" altLang="en-US" dirty="0"/>
              <a:t>プラグインの１つ「</a:t>
            </a:r>
            <a:r>
              <a:rPr lang="en-US" altLang="ja-JP" b="1" dirty="0"/>
              <a:t>Simple HMD</a:t>
            </a:r>
            <a:r>
              <a:rPr lang="ja-JP" altLang="en-US" dirty="0"/>
              <a:t>」の追加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b="1" dirty="0"/>
              <a:t>サイドバイサイド表示</a:t>
            </a:r>
            <a:r>
              <a:rPr lang="ja-JP" altLang="en-US" dirty="0"/>
              <a:t>されることを確認</a:t>
            </a:r>
            <a:endParaRPr lang="en-US" altLang="ja-JP" dirty="0"/>
          </a:p>
          <a:p>
            <a:pPr marL="0" indent="0">
              <a:buNone/>
            </a:pPr>
            <a:endParaRPr lang="en-US" altLang="ja-JP" b="1" dirty="0">
              <a:solidFill>
                <a:srgbClr val="C0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BF9128C-B644-4CBA-9879-4AAF79972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5395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B95C31FB-5BDF-4478-90A1-A66DA57C0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5979"/>
            <a:ext cx="9144000" cy="4797245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C57F04C-D9EC-493B-B73D-F99DE3FF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4F5853-D9F7-4A29-8B49-ECC1CE831DE0}"/>
              </a:ext>
            </a:extLst>
          </p:cNvPr>
          <p:cNvSpPr txBox="1"/>
          <p:nvPr/>
        </p:nvSpPr>
        <p:spPr>
          <a:xfrm>
            <a:off x="198162" y="1129664"/>
            <a:ext cx="156966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モード</a:t>
            </a:r>
            <a:r>
              <a:rPr kumimoji="1" lang="ja-JP" altLang="en-US" sz="135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の切り替え</a:t>
            </a: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0C852C7-264B-494F-B665-BD45B435CE2A}"/>
              </a:ext>
            </a:extLst>
          </p:cNvPr>
          <p:cNvSpPr/>
          <p:nvPr/>
        </p:nvSpPr>
        <p:spPr bwMode="auto">
          <a:xfrm>
            <a:off x="372133" y="1845709"/>
            <a:ext cx="1221718" cy="421242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B909038-8308-4062-843E-0E8631BC9E1C}"/>
              </a:ext>
            </a:extLst>
          </p:cNvPr>
          <p:cNvSpPr txBox="1"/>
          <p:nvPr/>
        </p:nvSpPr>
        <p:spPr>
          <a:xfrm>
            <a:off x="5725227" y="1663070"/>
            <a:ext cx="3127779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アウトライナー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すべてのアクターを階層構造で表示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02115BD-4081-4B45-8697-24B1427D067B}"/>
              </a:ext>
            </a:extLst>
          </p:cNvPr>
          <p:cNvSpPr/>
          <p:nvPr/>
        </p:nvSpPr>
        <p:spPr bwMode="auto">
          <a:xfrm>
            <a:off x="7232302" y="2189421"/>
            <a:ext cx="1798759" cy="1164813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5C50C6-994E-49A3-BAF6-647348212F14}"/>
              </a:ext>
            </a:extLst>
          </p:cNvPr>
          <p:cNvSpPr/>
          <p:nvPr/>
        </p:nvSpPr>
        <p:spPr bwMode="auto">
          <a:xfrm>
            <a:off x="7232302" y="3429000"/>
            <a:ext cx="1840007" cy="2658751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88F9B3B-3E69-43BB-AB65-0947A046BB72}"/>
              </a:ext>
            </a:extLst>
          </p:cNvPr>
          <p:cNvSpPr/>
          <p:nvPr/>
        </p:nvSpPr>
        <p:spPr bwMode="auto">
          <a:xfrm>
            <a:off x="0" y="2252145"/>
            <a:ext cx="7232303" cy="3824805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AD9AB6-618A-4B36-A2D0-7D736B6C426B}"/>
              </a:ext>
            </a:extLst>
          </p:cNvPr>
          <p:cNvSpPr txBox="1"/>
          <p:nvPr/>
        </p:nvSpPr>
        <p:spPr>
          <a:xfrm>
            <a:off x="3004445" y="3278959"/>
            <a:ext cx="1223412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ビューポート</a:t>
            </a:r>
            <a:endParaRPr kumimoji="1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70C248-57AB-4EA6-BB45-4D218DC88DAA}"/>
              </a:ext>
            </a:extLst>
          </p:cNvPr>
          <p:cNvSpPr txBox="1"/>
          <p:nvPr/>
        </p:nvSpPr>
        <p:spPr>
          <a:xfrm>
            <a:off x="6012651" y="4965612"/>
            <a:ext cx="295465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詳細タブ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アクターの詳細情報の編集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アクターの移動・回転・スケール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編集可能なプロパティの編集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576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前準備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7EC18B-3DC1-481E-AC5E-D7C4428D8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04266"/>
            <a:ext cx="8461208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/>
              <a:t>① </a:t>
            </a:r>
            <a:r>
              <a:rPr kumimoji="1" lang="en-US" altLang="ja-JP" dirty="0"/>
              <a:t>Unreal Engine 5 </a:t>
            </a:r>
            <a:r>
              <a:rPr kumimoji="1" lang="ja-JP" altLang="en-US" dirty="0"/>
              <a:t>を起動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② プロジェクトを作成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・</a:t>
            </a:r>
            <a:r>
              <a:rPr lang="ja-JP" altLang="en-US" b="1" dirty="0"/>
              <a:t>ゲーム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dirty="0"/>
              <a:t>　・</a:t>
            </a:r>
            <a:r>
              <a:rPr lang="en-US" altLang="ja-JP" b="1" dirty="0"/>
              <a:t>Blank</a:t>
            </a:r>
            <a:r>
              <a:rPr lang="en-US" altLang="ja-JP" dirty="0"/>
              <a:t> </a:t>
            </a:r>
            <a:r>
              <a:rPr lang="ja-JP" altLang="en-US" dirty="0"/>
              <a:t>（空白）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b="1" dirty="0"/>
              <a:t>　・ブループリント </a:t>
            </a:r>
            <a:r>
              <a:rPr lang="en-US" altLang="ja-JP" b="1" dirty="0"/>
              <a:t>(Blueprint)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E2F8A81-03C6-4EFA-8664-EB727D028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415" y="3484467"/>
            <a:ext cx="5902067" cy="3327046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EF66933-7AD5-428A-AEDA-7F0B7FFA8A09}"/>
              </a:ext>
            </a:extLst>
          </p:cNvPr>
          <p:cNvSpPr/>
          <p:nvPr/>
        </p:nvSpPr>
        <p:spPr>
          <a:xfrm>
            <a:off x="1640517" y="4324327"/>
            <a:ext cx="1574081" cy="49757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E1DDE55-FB69-403E-B2DC-8DF45E1BB396}"/>
              </a:ext>
            </a:extLst>
          </p:cNvPr>
          <p:cNvSpPr/>
          <p:nvPr/>
        </p:nvSpPr>
        <p:spPr>
          <a:xfrm>
            <a:off x="3337743" y="3704315"/>
            <a:ext cx="552718" cy="79953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F521787-6508-4B0A-92FF-7E4117D5F194}"/>
              </a:ext>
            </a:extLst>
          </p:cNvPr>
          <p:cNvSpPr/>
          <p:nvPr/>
        </p:nvSpPr>
        <p:spPr>
          <a:xfrm>
            <a:off x="5750585" y="5503772"/>
            <a:ext cx="803561" cy="33475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BFA69EA-281C-4F12-BF09-14EB6F69C979}"/>
              </a:ext>
            </a:extLst>
          </p:cNvPr>
          <p:cNvSpPr/>
          <p:nvPr/>
        </p:nvSpPr>
        <p:spPr>
          <a:xfrm>
            <a:off x="6463275" y="6531429"/>
            <a:ext cx="618118" cy="2800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1155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0BF576A-7412-409E-91F5-CDE83EB3E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14" y="1553795"/>
            <a:ext cx="8497971" cy="48025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ja-JP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① </a:t>
            </a:r>
            <a:r>
              <a:rPr lang="ja-JP" alt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「</a:t>
            </a:r>
            <a:r>
              <a:rPr lang="ja-JP" altLang="en-US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編集</a:t>
            </a:r>
            <a:r>
              <a:rPr lang="ja-JP" alt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」で「プラグイン」を選ぶ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954AEAF-1486-41C8-AB80-A8D7DB4E2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55DBA71-D5E8-47B7-AF47-7AA499D41CDE}"/>
              </a:ext>
            </a:extLst>
          </p:cNvPr>
          <p:cNvSpPr/>
          <p:nvPr/>
        </p:nvSpPr>
        <p:spPr>
          <a:xfrm>
            <a:off x="1333535" y="1461926"/>
            <a:ext cx="666715" cy="3986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BE511AF-BA8E-4391-B091-B9F6BA652BA7}"/>
              </a:ext>
            </a:extLst>
          </p:cNvPr>
          <p:cNvSpPr/>
          <p:nvPr/>
        </p:nvSpPr>
        <p:spPr>
          <a:xfrm>
            <a:off x="1427767" y="4401988"/>
            <a:ext cx="5614383" cy="2716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5209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B5AB5A8-D8D4-4832-8FD9-6D318EA87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4" y="1552896"/>
            <a:ext cx="8942471" cy="474840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ja-JP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② </a:t>
            </a:r>
            <a:r>
              <a:rPr lang="ja-JP" alt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「</a:t>
            </a:r>
            <a:r>
              <a:rPr lang="en-US" altLang="ja-JP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Virtual Reality</a:t>
            </a:r>
            <a:r>
              <a:rPr lang="ja-JP" alt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」を選び，「</a:t>
            </a:r>
            <a:r>
              <a:rPr lang="en-US" altLang="ja-JP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Simple HMD</a:t>
            </a:r>
            <a:r>
              <a:rPr lang="ja-JP" alt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」の「有効」をチェック．「</a:t>
            </a:r>
            <a:r>
              <a:rPr lang="ja-JP" altLang="en-US" sz="2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今すぐ再起動</a:t>
            </a:r>
            <a:r>
              <a:rPr lang="ja-JP" alt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」をクリック</a:t>
            </a:r>
            <a:endParaRPr kumimoji="1" lang="en-US" altLang="ja-JP" sz="2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C4DAA51-ABC0-4AA3-A273-8C626F50E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21A7E7F-6EEB-40EB-A296-47CA3A3CB7CC}"/>
              </a:ext>
            </a:extLst>
          </p:cNvPr>
          <p:cNvSpPr/>
          <p:nvPr/>
        </p:nvSpPr>
        <p:spPr>
          <a:xfrm>
            <a:off x="217724" y="5895607"/>
            <a:ext cx="2055576" cy="1749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A40EBE0-4B9D-426C-AD11-A08A690F997E}"/>
              </a:ext>
            </a:extLst>
          </p:cNvPr>
          <p:cNvSpPr/>
          <p:nvPr/>
        </p:nvSpPr>
        <p:spPr>
          <a:xfrm>
            <a:off x="2552841" y="5173753"/>
            <a:ext cx="336410" cy="30254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35ABEBB-5AAA-4030-B1EB-7B557EB13C17}"/>
              </a:ext>
            </a:extLst>
          </p:cNvPr>
          <p:cNvSpPr/>
          <p:nvPr/>
        </p:nvSpPr>
        <p:spPr>
          <a:xfrm>
            <a:off x="7937500" y="5797551"/>
            <a:ext cx="1056030" cy="323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1466E64-DA67-4A52-9B02-93164C7C3667}"/>
              </a:ext>
            </a:extLst>
          </p:cNvPr>
          <p:cNvSpPr txBox="1"/>
          <p:nvPr/>
        </p:nvSpPr>
        <p:spPr>
          <a:xfrm>
            <a:off x="2071293" y="6421008"/>
            <a:ext cx="4592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他にも「</a:t>
            </a:r>
            <a:r>
              <a:rPr kumimoji="1" lang="en-US" altLang="ja-JP" dirty="0"/>
              <a:t>Oculus VR</a:t>
            </a:r>
            <a:r>
              <a:rPr kumimoji="1" lang="ja-JP" altLang="en-US" dirty="0"/>
              <a:t>」の有効化などもできる</a:t>
            </a:r>
          </a:p>
        </p:txBody>
      </p:sp>
    </p:spTree>
    <p:extLst>
      <p:ext uri="{BB962C8B-B14F-4D97-AF65-F5344CB8AC3E}">
        <p14:creationId xmlns:p14="http://schemas.microsoft.com/office/powerpoint/2010/main" val="2610280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315335D-2262-4B9F-88E2-8691930F2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0508"/>
            <a:ext cx="9144000" cy="521096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ja-JP" sz="2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③ </a:t>
            </a:r>
            <a:r>
              <a:rPr lang="ja-JP" altLang="en-US" sz="2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確認のため「プレイ」で「</a:t>
            </a:r>
            <a:r>
              <a:rPr lang="en-US" altLang="ja-JP" sz="2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VR </a:t>
            </a:r>
            <a:r>
              <a:rPr lang="ja-JP" altLang="en-US" sz="2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プレビュー」を選ぶ</a:t>
            </a:r>
            <a:endParaRPr kumimoji="1" lang="en-US" altLang="ja-JP" sz="26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D2B8C6E-83A8-4EA9-B835-A58E9AB83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00F5C54-C9D4-49C3-955D-A8B30951F141}"/>
              </a:ext>
            </a:extLst>
          </p:cNvPr>
          <p:cNvSpPr/>
          <p:nvPr/>
        </p:nvSpPr>
        <p:spPr>
          <a:xfrm>
            <a:off x="4880275" y="1942381"/>
            <a:ext cx="586596" cy="5175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BAC17A3-215B-405E-9F71-9B2B977D0135}"/>
              </a:ext>
            </a:extLst>
          </p:cNvPr>
          <p:cNvSpPr/>
          <p:nvPr/>
        </p:nvSpPr>
        <p:spPr>
          <a:xfrm>
            <a:off x="5028960" y="3156749"/>
            <a:ext cx="2571990" cy="2722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2555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ja-JP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④  VR </a:t>
            </a:r>
            <a:r>
              <a:rPr lang="ja-JP" alt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プレビュー表示を確認</a:t>
            </a:r>
            <a:endParaRPr kumimoji="1" lang="en-US" altLang="ja-JP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E2EDA23-DEEA-4CEB-B1E9-CEB2DADE1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6FEF624-16DE-4E78-BE5B-58CDE0C7F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303" y="1601190"/>
            <a:ext cx="7237393" cy="461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30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199</Words>
  <Application>Microsoft Office PowerPoint</Application>
  <PresentationFormat>画面に合わせる (4:3)</PresentationFormat>
  <Paragraphs>37</Paragraphs>
  <Slides>8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4" baseType="lpstr">
      <vt:lpstr>メイリオ</vt:lpstr>
      <vt:lpstr>游ゴシック</vt:lpstr>
      <vt:lpstr>Arial</vt:lpstr>
      <vt:lpstr>Calibri</vt:lpstr>
      <vt:lpstr>Lucida Console</vt:lpstr>
      <vt:lpstr>Office テーマ</vt:lpstr>
      <vt:lpstr>ue-7. Unreal Engine 5 で Simple HMD プラグインを用いた VR サイドバイサイド表示</vt:lpstr>
      <vt:lpstr>ここで行うこと</vt:lpstr>
      <vt:lpstr>PowerPoint プレゼンテーション</vt:lpstr>
      <vt:lpstr>前準備</vt:lpstr>
      <vt:lpstr>① 「編集」で「プラグイン」を選ぶ</vt:lpstr>
      <vt:lpstr>② 「Virtual Reality」を選び，「Simple HMD」の「有効」をチェック．「今すぐ再起動」をクリック</vt:lpstr>
      <vt:lpstr>③ 確認のため「プレイ」で「VR プレビュー」を選ぶ</vt:lpstr>
      <vt:lpstr>④  VR プレビュー表示を確認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ue-7. Unreal Engine の Simple HMD プラグインを用いて，VR 表示（サイドバイサイド表示）</dc:title>
  <dc:creator>kaneko kunihiko</dc:creator>
  <cp:lastModifiedBy>金子　邦彦</cp:lastModifiedBy>
  <cp:revision>8</cp:revision>
  <dcterms:created xsi:type="dcterms:W3CDTF">2019-12-24T12:21:15Z</dcterms:created>
  <dcterms:modified xsi:type="dcterms:W3CDTF">2025-03-05T13:00:49Z</dcterms:modified>
</cp:coreProperties>
</file>