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544" r:id="rId2"/>
    <p:sldId id="1779" r:id="rId3"/>
    <p:sldId id="696" r:id="rId4"/>
    <p:sldId id="594" r:id="rId5"/>
    <p:sldId id="1356" r:id="rId6"/>
    <p:sldId id="1355" r:id="rId7"/>
    <p:sldId id="1348" r:id="rId8"/>
    <p:sldId id="837" r:id="rId9"/>
    <p:sldId id="838" r:id="rId10"/>
    <p:sldId id="1357" r:id="rId11"/>
    <p:sldId id="821" r:id="rId12"/>
    <p:sldId id="1358" r:id="rId13"/>
    <p:sldId id="824" r:id="rId14"/>
    <p:sldId id="1359" r:id="rId15"/>
    <p:sldId id="1059" r:id="rId16"/>
    <p:sldId id="1361" r:id="rId17"/>
    <p:sldId id="1289" r:id="rId18"/>
    <p:sldId id="1772" r:id="rId19"/>
    <p:sldId id="823" r:id="rId20"/>
    <p:sldId id="1815" r:id="rId21"/>
    <p:sldId id="974" r:id="rId22"/>
    <p:sldId id="1350" r:id="rId23"/>
    <p:sldId id="1771" r:id="rId24"/>
    <p:sldId id="1773" r:id="rId25"/>
    <p:sldId id="1342" r:id="rId26"/>
    <p:sldId id="1343" r:id="rId27"/>
    <p:sldId id="1364" r:id="rId28"/>
    <p:sldId id="1351" r:id="rId29"/>
    <p:sldId id="1316" r:id="rId30"/>
    <p:sldId id="1774" r:id="rId31"/>
    <p:sldId id="1775" r:id="rId32"/>
    <p:sldId id="1776" r:id="rId33"/>
    <p:sldId id="1299" r:id="rId34"/>
    <p:sldId id="1814" r:id="rId35"/>
    <p:sldId id="657" r:id="rId36"/>
    <p:sldId id="1352" r:id="rId37"/>
    <p:sldId id="1777" r:id="rId38"/>
    <p:sldId id="1778" r:id="rId39"/>
    <p:sldId id="1353" r:id="rId40"/>
    <p:sldId id="605" r:id="rId41"/>
    <p:sldId id="1365" r:id="rId42"/>
    <p:sldId id="1046" r:id="rId43"/>
    <p:sldId id="599" r:id="rId44"/>
    <p:sldId id="608" r:id="rId45"/>
    <p:sldId id="609" r:id="rId46"/>
    <p:sldId id="610" r:id="rId47"/>
    <p:sldId id="612" r:id="rId48"/>
    <p:sldId id="613" r:id="rId49"/>
    <p:sldId id="611" r:id="rId50"/>
    <p:sldId id="1047" r:id="rId51"/>
    <p:sldId id="834" r:id="rId52"/>
    <p:sldId id="1770" r:id="rId53"/>
    <p:sldId id="1780" r:id="rId54"/>
    <p:sldId id="1366" r:id="rId5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1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7504-8C9D-480F-B01A-7B86C1514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02F129-EA9B-40F8-B18F-58857956229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ja-JP" sz="2000"/>
            <a:t>それぞれ特徴がある</a:t>
          </a:r>
          <a:endParaRPr lang="en-US" sz="2000"/>
        </a:p>
      </dgm:t>
    </dgm:pt>
    <dgm:pt modelId="{372DD1B9-16B8-445B-B32B-2E23882D7C66}" type="parTrans" cxnId="{A625F3C1-A9A5-4796-93B2-D6D54696B05D}">
      <dgm:prSet/>
      <dgm:spPr/>
      <dgm:t>
        <a:bodyPr/>
        <a:lstStyle/>
        <a:p>
          <a:endParaRPr lang="en-US" sz="2000"/>
        </a:p>
      </dgm:t>
    </dgm:pt>
    <dgm:pt modelId="{B0B9515F-AE4D-4788-807D-CD571FD7C476}" type="sibTrans" cxnId="{A625F3C1-A9A5-4796-93B2-D6D54696B05D}">
      <dgm:prSet/>
      <dgm:spPr/>
      <dgm:t>
        <a:bodyPr/>
        <a:lstStyle/>
        <a:p>
          <a:endParaRPr lang="en-US" sz="2000"/>
        </a:p>
      </dgm:t>
    </dgm:pt>
    <dgm:pt modelId="{F7EC8854-BF7E-4087-AD29-BEEDE23F496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Java		</a:t>
          </a:r>
        </a:p>
      </dgm:t>
    </dgm:pt>
    <dgm:pt modelId="{5FB077F3-6F90-4EC6-90CB-4563A1F8A56B}" type="parTrans" cxnId="{E1D4D9FE-42FF-4FD1-8EC8-EBAAB13D57EC}">
      <dgm:prSet/>
      <dgm:spPr/>
      <dgm:t>
        <a:bodyPr/>
        <a:lstStyle/>
        <a:p>
          <a:endParaRPr lang="en-US" sz="2000"/>
        </a:p>
      </dgm:t>
    </dgm:pt>
    <dgm:pt modelId="{31081002-9664-4860-91A1-3B0A1B9F4EE3}" type="sibTrans" cxnId="{E1D4D9FE-42FF-4FD1-8EC8-EBAAB13D57EC}">
      <dgm:prSet/>
      <dgm:spPr/>
      <dgm:t>
        <a:bodyPr/>
        <a:lstStyle/>
        <a:p>
          <a:endParaRPr lang="en-US" sz="2000"/>
        </a:p>
      </dgm:t>
    </dgm:pt>
    <dgm:pt modelId="{1D071B22-4B05-4451-9AC3-77750F16C7FC}">
      <dgm:prSet custT="1"/>
      <dgm:spPr/>
      <dgm:t>
        <a:bodyPr/>
        <a:lstStyle/>
        <a:p>
          <a:pPr algn="l">
            <a:lnSpc>
              <a:spcPct val="100000"/>
            </a:lnSpc>
            <a:buFont typeface="+mj-lt"/>
            <a:buAutoNum type="arabicPeriod"/>
          </a:pPr>
          <a:r>
            <a:rPr lang="ja-JP" altLang="en-US" sz="2000" b="0" i="0" dirty="0">
              <a:solidFill>
                <a:srgbClr val="374151"/>
              </a:solidFill>
              <a:effectLst/>
              <a:latin typeface="Söhne"/>
            </a:rPr>
            <a:t>どのコンピュータでも同じプログラムが実行可能</a:t>
          </a:r>
          <a:endParaRPr lang="en-US" sz="2000" dirty="0"/>
        </a:p>
      </dgm:t>
    </dgm:pt>
    <dgm:pt modelId="{1AC850E4-5087-4958-8FDE-0D365BB50002}" type="parTrans" cxnId="{3D0E1EDC-920F-497F-8F18-62C595C9F581}">
      <dgm:prSet/>
      <dgm:spPr/>
      <dgm:t>
        <a:bodyPr/>
        <a:lstStyle/>
        <a:p>
          <a:endParaRPr lang="en-US" sz="2000"/>
        </a:p>
      </dgm:t>
    </dgm:pt>
    <dgm:pt modelId="{B76D3A9F-39C7-4ECE-98B7-7EE9236D8450}" type="sibTrans" cxnId="{3D0E1EDC-920F-497F-8F18-62C595C9F581}">
      <dgm:prSet/>
      <dgm:spPr/>
      <dgm:t>
        <a:bodyPr/>
        <a:lstStyle/>
        <a:p>
          <a:endParaRPr lang="en-US" sz="2000"/>
        </a:p>
      </dgm:t>
    </dgm:pt>
    <dgm:pt modelId="{FB431C7B-4951-40BB-9333-5A9AB07A3BD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Python	</a:t>
          </a:r>
        </a:p>
      </dgm:t>
    </dgm:pt>
    <dgm:pt modelId="{5AB566DC-B763-4AC7-863A-1D10F6773FED}" type="parTrans" cxnId="{D881748E-75BE-49E8-96C4-1327C2F930C2}">
      <dgm:prSet/>
      <dgm:spPr/>
      <dgm:t>
        <a:bodyPr/>
        <a:lstStyle/>
        <a:p>
          <a:endParaRPr lang="en-US" sz="2000"/>
        </a:p>
      </dgm:t>
    </dgm:pt>
    <dgm:pt modelId="{339A8A34-67E3-4719-8196-2843C80556AD}" type="sibTrans" cxnId="{D881748E-75BE-49E8-96C4-1327C2F930C2}">
      <dgm:prSet/>
      <dgm:spPr/>
      <dgm:t>
        <a:bodyPr/>
        <a:lstStyle/>
        <a:p>
          <a:endParaRPr lang="en-US" sz="2000"/>
        </a:p>
      </dgm:t>
    </dgm:pt>
    <dgm:pt modelId="{16DDBF70-9443-4317-8608-19D282AA777A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000" dirty="0"/>
            <a:t>シンプルで，実行も簡単．初心者にとって学びやすい．</a:t>
          </a:r>
          <a:endParaRPr lang="en-US" sz="2000" dirty="0"/>
        </a:p>
      </dgm:t>
    </dgm:pt>
    <dgm:pt modelId="{F670810B-C67C-45E2-8972-2B607D938081}" type="parTrans" cxnId="{639A5262-16C3-4218-A5B5-F3D6C4A097F3}">
      <dgm:prSet/>
      <dgm:spPr/>
      <dgm:t>
        <a:bodyPr/>
        <a:lstStyle/>
        <a:p>
          <a:endParaRPr lang="en-US" sz="2000"/>
        </a:p>
      </dgm:t>
    </dgm:pt>
    <dgm:pt modelId="{ECA162D9-BD21-4E0C-B5CD-D4B8B4307713}" type="sibTrans" cxnId="{639A5262-16C3-4218-A5B5-F3D6C4A097F3}">
      <dgm:prSet/>
      <dgm:spPr/>
      <dgm:t>
        <a:bodyPr/>
        <a:lstStyle/>
        <a:p>
          <a:endParaRPr lang="en-US" sz="2000"/>
        </a:p>
      </dgm:t>
    </dgm:pt>
    <dgm:pt modelId="{EB3D128B-09BC-43F5-9162-001F5A0260B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C / C++ 	</a:t>
          </a:r>
        </a:p>
      </dgm:t>
    </dgm:pt>
    <dgm:pt modelId="{2B1764CF-1E82-492F-808C-A5A10BCE2040}" type="parTrans" cxnId="{547AB8AC-623B-40C1-8783-9ED74F8BC894}">
      <dgm:prSet/>
      <dgm:spPr/>
      <dgm:t>
        <a:bodyPr/>
        <a:lstStyle/>
        <a:p>
          <a:endParaRPr lang="en-US" sz="2000"/>
        </a:p>
      </dgm:t>
    </dgm:pt>
    <dgm:pt modelId="{3C2E9478-DEC8-4FDC-8E93-FF7C93F2D449}" type="sibTrans" cxnId="{547AB8AC-623B-40C1-8783-9ED74F8BC894}">
      <dgm:prSet/>
      <dgm:spPr/>
      <dgm:t>
        <a:bodyPr/>
        <a:lstStyle/>
        <a:p>
          <a:endParaRPr lang="en-US" sz="2000"/>
        </a:p>
      </dgm:t>
    </dgm:pt>
    <dgm:pt modelId="{6A8DC7A2-935A-4019-A3C1-89FFB07EEA5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altLang="en-US" sz="2000" b="0" i="0" dirty="0"/>
            <a:t>コンピュータの性能を最大限引き出すために適する</a:t>
          </a:r>
          <a:r>
            <a:rPr lang="ja-JP" altLang="en-US" sz="2000" dirty="0"/>
            <a:t>．</a:t>
          </a:r>
          <a:endParaRPr lang="en-US" sz="2000" dirty="0"/>
        </a:p>
      </dgm:t>
    </dgm:pt>
    <dgm:pt modelId="{95A6A471-13E6-48B3-A582-063ED876366C}" type="parTrans" cxnId="{6CF24808-3E98-49B9-BD30-4EF97295BED5}">
      <dgm:prSet/>
      <dgm:spPr/>
      <dgm:t>
        <a:bodyPr/>
        <a:lstStyle/>
        <a:p>
          <a:endParaRPr lang="en-US" sz="2000"/>
        </a:p>
      </dgm:t>
    </dgm:pt>
    <dgm:pt modelId="{3902450E-64D3-4DF1-91F7-F743767E0A4D}" type="sibTrans" cxnId="{6CF24808-3E98-49B9-BD30-4EF97295BED5}">
      <dgm:prSet/>
      <dgm:spPr/>
      <dgm:t>
        <a:bodyPr/>
        <a:lstStyle/>
        <a:p>
          <a:endParaRPr lang="en-US" sz="2000"/>
        </a:p>
      </dgm:t>
    </dgm:pt>
    <dgm:pt modelId="{F425C14C-1BF9-49FA-812D-C183A3DC466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R			</a:t>
          </a:r>
        </a:p>
      </dgm:t>
    </dgm:pt>
    <dgm:pt modelId="{74C20827-4081-4ACC-91B7-B9402737B9A7}" type="parTrans" cxnId="{F1479ECD-8988-4364-8097-93B2AFC97D5E}">
      <dgm:prSet/>
      <dgm:spPr/>
      <dgm:t>
        <a:bodyPr/>
        <a:lstStyle/>
        <a:p>
          <a:endParaRPr lang="en-US" sz="2000"/>
        </a:p>
      </dgm:t>
    </dgm:pt>
    <dgm:pt modelId="{2AEB5216-91A8-48A8-BE4A-45CD43BCC596}" type="sibTrans" cxnId="{F1479ECD-8988-4364-8097-93B2AFC97D5E}">
      <dgm:prSet/>
      <dgm:spPr/>
      <dgm:t>
        <a:bodyPr/>
        <a:lstStyle/>
        <a:p>
          <a:endParaRPr lang="en-US" sz="2000"/>
        </a:p>
      </dgm:t>
    </dgm:pt>
    <dgm:pt modelId="{EB03B293-C161-43D5-821A-D4695D9F43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2000" dirty="0"/>
            <a:t>データ処理に特化したコマンド言語</a:t>
          </a:r>
          <a:endParaRPr lang="en-US" sz="2000" dirty="0"/>
        </a:p>
      </dgm:t>
    </dgm:pt>
    <dgm:pt modelId="{9CEF4E6C-A31F-4CDA-849E-55017B159951}" type="parTrans" cxnId="{3033593B-9046-4D3E-9B11-458FB3683945}">
      <dgm:prSet/>
      <dgm:spPr/>
      <dgm:t>
        <a:bodyPr/>
        <a:lstStyle/>
        <a:p>
          <a:endParaRPr lang="en-US" sz="2000"/>
        </a:p>
      </dgm:t>
    </dgm:pt>
    <dgm:pt modelId="{FE847EF8-F19E-42B0-B070-6966DC096ABA}" type="sibTrans" cxnId="{3033593B-9046-4D3E-9B11-458FB3683945}">
      <dgm:prSet/>
      <dgm:spPr/>
      <dgm:t>
        <a:bodyPr/>
        <a:lstStyle/>
        <a:p>
          <a:endParaRPr lang="en-US" sz="2000"/>
        </a:p>
      </dgm:t>
    </dgm:pt>
    <dgm:pt modelId="{AE16DAE4-C97F-4BEA-9EB0-E0BC1BFA864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SQL			</a:t>
          </a:r>
        </a:p>
      </dgm:t>
    </dgm:pt>
    <dgm:pt modelId="{E341CBD5-EE6D-460D-A0F3-C608377C3745}" type="parTrans" cxnId="{93F4CD2D-C29B-4531-9EDF-CE0AA1AF968C}">
      <dgm:prSet/>
      <dgm:spPr/>
      <dgm:t>
        <a:bodyPr/>
        <a:lstStyle/>
        <a:p>
          <a:endParaRPr lang="en-US" sz="2000"/>
        </a:p>
      </dgm:t>
    </dgm:pt>
    <dgm:pt modelId="{4F8A938E-9520-44F5-958B-405C3EE6E32E}" type="sibTrans" cxnId="{93F4CD2D-C29B-4531-9EDF-CE0AA1AF968C}">
      <dgm:prSet/>
      <dgm:spPr/>
      <dgm:t>
        <a:bodyPr/>
        <a:lstStyle/>
        <a:p>
          <a:endParaRPr lang="en-US" sz="2000"/>
        </a:p>
      </dgm:t>
    </dgm:pt>
    <dgm:pt modelId="{45535DF1-17E0-4A65-A7D5-69F3A55FA5D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sz="2000" dirty="0"/>
            <a:t>データベースに特化したコマンド言語</a:t>
          </a:r>
          <a:endParaRPr lang="en-US" sz="2000" dirty="0"/>
        </a:p>
      </dgm:t>
    </dgm:pt>
    <dgm:pt modelId="{BAFF28DA-887D-4FF6-B435-4E58195677C1}" type="parTrans" cxnId="{4FEFA32D-D391-499C-A0AD-8C8E2C0E26E4}">
      <dgm:prSet/>
      <dgm:spPr/>
      <dgm:t>
        <a:bodyPr/>
        <a:lstStyle/>
        <a:p>
          <a:endParaRPr lang="en-US" sz="2000"/>
        </a:p>
      </dgm:t>
    </dgm:pt>
    <dgm:pt modelId="{8F2D5768-3562-4361-BD9D-AA3E4B538872}" type="sibTrans" cxnId="{4FEFA32D-D391-499C-A0AD-8C8E2C0E26E4}">
      <dgm:prSet/>
      <dgm:spPr/>
      <dgm:t>
        <a:bodyPr/>
        <a:lstStyle/>
        <a:p>
          <a:endParaRPr lang="en-US" sz="2000"/>
        </a:p>
      </dgm:t>
    </dgm:pt>
    <dgm:pt modelId="{26E93CB6-5BA0-4F32-B3A5-1B32E559311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MATLAB / Octave	</a:t>
          </a:r>
        </a:p>
      </dgm:t>
    </dgm:pt>
    <dgm:pt modelId="{B49C6F60-3D1C-47CA-9E4C-2DCF29A86F62}" type="parTrans" cxnId="{59CB9A2A-80AE-4FCB-91AF-35337DB74EFA}">
      <dgm:prSet/>
      <dgm:spPr/>
      <dgm:t>
        <a:bodyPr/>
        <a:lstStyle/>
        <a:p>
          <a:endParaRPr lang="en-US" sz="2000"/>
        </a:p>
      </dgm:t>
    </dgm:pt>
    <dgm:pt modelId="{4950526B-0D84-4405-9172-854E83D8898A}" type="sibTrans" cxnId="{59CB9A2A-80AE-4FCB-91AF-35337DB74EFA}">
      <dgm:prSet/>
      <dgm:spPr/>
      <dgm:t>
        <a:bodyPr/>
        <a:lstStyle/>
        <a:p>
          <a:endParaRPr lang="en-US" sz="2000"/>
        </a:p>
      </dgm:t>
    </dgm:pt>
    <dgm:pt modelId="{AF30F617-4E25-486F-BE29-C4848B1083A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ja-JP" sz="2000" dirty="0"/>
            <a:t>数値計算，信号処理などに特化したコマンド言語</a:t>
          </a:r>
          <a:endParaRPr lang="en-US" sz="2000" dirty="0"/>
        </a:p>
      </dgm:t>
    </dgm:pt>
    <dgm:pt modelId="{42F60972-DD67-4195-A167-05A86DFE226A}" type="parTrans" cxnId="{288EAD99-6CCD-4E30-B10D-5F4CB44D87F6}">
      <dgm:prSet/>
      <dgm:spPr/>
      <dgm:t>
        <a:bodyPr/>
        <a:lstStyle/>
        <a:p>
          <a:endParaRPr lang="en-US" sz="2000"/>
        </a:p>
      </dgm:t>
    </dgm:pt>
    <dgm:pt modelId="{6E663389-EBFC-4159-8F18-8056460B6687}" type="sibTrans" cxnId="{288EAD99-6CCD-4E30-B10D-5F4CB44D87F6}">
      <dgm:prSet/>
      <dgm:spPr/>
      <dgm:t>
        <a:bodyPr/>
        <a:lstStyle/>
        <a:p>
          <a:endParaRPr lang="en-US" sz="2000"/>
        </a:p>
      </dgm:t>
    </dgm:pt>
    <dgm:pt modelId="{C0055F46-AE63-4BD8-9C62-B948D75B3138}" type="pres">
      <dgm:prSet presAssocID="{84DB7504-8C9D-480F-B01A-7B86C15148E0}" presName="root" presStyleCnt="0">
        <dgm:presLayoutVars>
          <dgm:dir/>
          <dgm:resizeHandles val="exact"/>
        </dgm:presLayoutVars>
      </dgm:prSet>
      <dgm:spPr/>
    </dgm:pt>
    <dgm:pt modelId="{E1F1B721-E63C-41BA-850B-98BDF48D7B6D}" type="pres">
      <dgm:prSet presAssocID="{8202F129-EA9B-40F8-B18F-588579562295}" presName="compNode" presStyleCnt="0"/>
      <dgm:spPr/>
    </dgm:pt>
    <dgm:pt modelId="{CA5FAA0A-B465-4D95-95FC-94D304BBA4D0}" type="pres">
      <dgm:prSet presAssocID="{8202F129-EA9B-40F8-B18F-58857956229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5DA85D-7113-4E7A-86EB-ED79ED6E41C8}" type="pres">
      <dgm:prSet presAssocID="{8202F129-EA9B-40F8-B18F-588579562295}" presName="iconSpace" presStyleCnt="0"/>
      <dgm:spPr/>
    </dgm:pt>
    <dgm:pt modelId="{2C4FC00F-946A-45C6-9A5C-D5042F3673B9}" type="pres">
      <dgm:prSet presAssocID="{8202F129-EA9B-40F8-B18F-588579562295}" presName="parTx" presStyleLbl="revTx" presStyleIdx="0" presStyleCnt="14">
        <dgm:presLayoutVars>
          <dgm:chMax val="0"/>
          <dgm:chPref val="0"/>
        </dgm:presLayoutVars>
      </dgm:prSet>
      <dgm:spPr/>
    </dgm:pt>
    <dgm:pt modelId="{0403FA67-4E27-4B6C-ADD6-5BC932EAB15A}" type="pres">
      <dgm:prSet presAssocID="{8202F129-EA9B-40F8-B18F-588579562295}" presName="txSpace" presStyleCnt="0"/>
      <dgm:spPr/>
    </dgm:pt>
    <dgm:pt modelId="{8379923F-AA02-4B63-8DCC-9E46A82D0DA0}" type="pres">
      <dgm:prSet presAssocID="{8202F129-EA9B-40F8-B18F-588579562295}" presName="desTx" presStyleLbl="revTx" presStyleIdx="1" presStyleCnt="14">
        <dgm:presLayoutVars/>
      </dgm:prSet>
      <dgm:spPr/>
    </dgm:pt>
    <dgm:pt modelId="{DA05D1EB-39D6-4931-9F85-152CF281ADCD}" type="pres">
      <dgm:prSet presAssocID="{B0B9515F-AE4D-4788-807D-CD571FD7C476}" presName="sibTrans" presStyleCnt="0"/>
      <dgm:spPr/>
    </dgm:pt>
    <dgm:pt modelId="{DC2184A8-88CB-4BC5-8624-B57F512EE4FF}" type="pres">
      <dgm:prSet presAssocID="{F7EC8854-BF7E-4087-AD29-BEEDE23F496E}" presName="compNode" presStyleCnt="0"/>
      <dgm:spPr/>
    </dgm:pt>
    <dgm:pt modelId="{1CBF0BFA-9446-4350-9873-D795E92046BA}" type="pres">
      <dgm:prSet presAssocID="{F7EC8854-BF7E-4087-AD29-BEEDE23F496E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49F4D7-53B6-401B-8A15-A3F7F72EFDC2}" type="pres">
      <dgm:prSet presAssocID="{F7EC8854-BF7E-4087-AD29-BEEDE23F496E}" presName="iconSpace" presStyleCnt="0"/>
      <dgm:spPr/>
    </dgm:pt>
    <dgm:pt modelId="{5C048B27-4864-41BF-B14F-D7DD75B35B34}" type="pres">
      <dgm:prSet presAssocID="{F7EC8854-BF7E-4087-AD29-BEEDE23F496E}" presName="parTx" presStyleLbl="revTx" presStyleIdx="2" presStyleCnt="14" custLinFactX="15204" custLinFactNeighborX="100000" custLinFactNeighborY="-498">
        <dgm:presLayoutVars>
          <dgm:chMax val="0"/>
          <dgm:chPref val="0"/>
        </dgm:presLayoutVars>
      </dgm:prSet>
      <dgm:spPr/>
    </dgm:pt>
    <dgm:pt modelId="{34FAD95E-42B4-44B4-B8B8-D4BB0AC4407A}" type="pres">
      <dgm:prSet presAssocID="{F7EC8854-BF7E-4087-AD29-BEEDE23F496E}" presName="txSpace" presStyleCnt="0"/>
      <dgm:spPr/>
    </dgm:pt>
    <dgm:pt modelId="{B69E8182-6010-41A8-8CFB-7746B4833970}" type="pres">
      <dgm:prSet presAssocID="{F7EC8854-BF7E-4087-AD29-BEEDE23F496E}" presName="desTx" presStyleLbl="revTx" presStyleIdx="3" presStyleCnt="14" custLinFactNeighborY="-25032">
        <dgm:presLayoutVars/>
      </dgm:prSet>
      <dgm:spPr/>
    </dgm:pt>
    <dgm:pt modelId="{1A5858E2-9EC9-4CD5-A36F-EF5F63257A9A}" type="pres">
      <dgm:prSet presAssocID="{31081002-9664-4860-91A1-3B0A1B9F4EE3}" presName="sibTrans" presStyleCnt="0"/>
      <dgm:spPr/>
    </dgm:pt>
    <dgm:pt modelId="{5BC37CF6-6B21-4881-8ED1-2151C779CE02}" type="pres">
      <dgm:prSet presAssocID="{FB431C7B-4951-40BB-9333-5A9AB07A3BDA}" presName="compNode" presStyleCnt="0"/>
      <dgm:spPr/>
    </dgm:pt>
    <dgm:pt modelId="{C34AED2E-FDCE-46D9-98C9-F23CE692E80F}" type="pres">
      <dgm:prSet presAssocID="{FB431C7B-4951-40BB-9333-5A9AB07A3BD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00C766-48D6-4DF3-AC0B-55D222EB5ACE}" type="pres">
      <dgm:prSet presAssocID="{FB431C7B-4951-40BB-9333-5A9AB07A3BDA}" presName="iconSpace" presStyleCnt="0"/>
      <dgm:spPr/>
    </dgm:pt>
    <dgm:pt modelId="{4D0B0B3E-DBEB-43B5-A7A8-CFDDCD4B6E9B}" type="pres">
      <dgm:prSet presAssocID="{FB431C7B-4951-40BB-9333-5A9AB07A3BDA}" presName="parTx" presStyleLbl="revTx" presStyleIdx="4" presStyleCnt="14" custLinFactX="-15205" custLinFactNeighborX="-100000" custLinFactNeighborY="-1992">
        <dgm:presLayoutVars>
          <dgm:chMax val="0"/>
          <dgm:chPref val="0"/>
        </dgm:presLayoutVars>
      </dgm:prSet>
      <dgm:spPr/>
    </dgm:pt>
    <dgm:pt modelId="{2A900940-2A2C-4549-8AB5-E49107EFF399}" type="pres">
      <dgm:prSet presAssocID="{FB431C7B-4951-40BB-9333-5A9AB07A3BDA}" presName="txSpace" presStyleCnt="0"/>
      <dgm:spPr/>
    </dgm:pt>
    <dgm:pt modelId="{CFBE253C-E0DD-4F4B-BF1D-C79B1E963FFC}" type="pres">
      <dgm:prSet presAssocID="{FB431C7B-4951-40BB-9333-5A9AB07A3BDA}" presName="desTx" presStyleLbl="revTx" presStyleIdx="5" presStyleCnt="14" custLinFactNeighborX="579" custLinFactNeighborY="-23398">
        <dgm:presLayoutVars/>
      </dgm:prSet>
      <dgm:spPr/>
    </dgm:pt>
    <dgm:pt modelId="{0AB92477-7498-4FF0-B26D-F029B5E37FB0}" type="pres">
      <dgm:prSet presAssocID="{339A8A34-67E3-4719-8196-2843C80556AD}" presName="sibTrans" presStyleCnt="0"/>
      <dgm:spPr/>
    </dgm:pt>
    <dgm:pt modelId="{A7E98EB5-4DE6-4D2B-BE6C-E5DF98871B12}" type="pres">
      <dgm:prSet presAssocID="{EB3D128B-09BC-43F5-9162-001F5A0260B5}" presName="compNode" presStyleCnt="0"/>
      <dgm:spPr/>
    </dgm:pt>
    <dgm:pt modelId="{2744B937-E974-4F66-90C3-056662FF9D80}" type="pres">
      <dgm:prSet presAssocID="{EB3D128B-09BC-43F5-9162-001F5A0260B5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6DAC53-0900-4772-B756-8A270443069B}" type="pres">
      <dgm:prSet presAssocID="{EB3D128B-09BC-43F5-9162-001F5A0260B5}" presName="iconSpace" presStyleCnt="0"/>
      <dgm:spPr/>
    </dgm:pt>
    <dgm:pt modelId="{0AEF1B6C-4A7B-4365-8908-1BFE37B8FB23}" type="pres">
      <dgm:prSet presAssocID="{EB3D128B-09BC-43F5-9162-001F5A0260B5}" presName="parTx" presStyleLbl="revTx" presStyleIdx="6" presStyleCnt="14">
        <dgm:presLayoutVars>
          <dgm:chMax val="0"/>
          <dgm:chPref val="0"/>
        </dgm:presLayoutVars>
      </dgm:prSet>
      <dgm:spPr/>
    </dgm:pt>
    <dgm:pt modelId="{BE303A7B-B3B5-4A5C-BCBF-DC90DE90C2C2}" type="pres">
      <dgm:prSet presAssocID="{EB3D128B-09BC-43F5-9162-001F5A0260B5}" presName="txSpace" presStyleCnt="0"/>
      <dgm:spPr/>
    </dgm:pt>
    <dgm:pt modelId="{E2F7DA72-A315-47C5-BEF2-E3A2D705943F}" type="pres">
      <dgm:prSet presAssocID="{EB3D128B-09BC-43F5-9162-001F5A0260B5}" presName="desTx" presStyleLbl="revTx" presStyleIdx="7" presStyleCnt="14" custLinFactNeighborY="-23186">
        <dgm:presLayoutVars/>
      </dgm:prSet>
      <dgm:spPr/>
    </dgm:pt>
    <dgm:pt modelId="{D21B4DF9-C462-4410-A95C-7752F51897CB}" type="pres">
      <dgm:prSet presAssocID="{3C2E9478-DEC8-4FDC-8E93-FF7C93F2D449}" presName="sibTrans" presStyleCnt="0"/>
      <dgm:spPr/>
    </dgm:pt>
    <dgm:pt modelId="{8CFE31CD-51E9-462B-971E-017B83C92424}" type="pres">
      <dgm:prSet presAssocID="{F425C14C-1BF9-49FA-812D-C183A3DC4664}" presName="compNode" presStyleCnt="0"/>
      <dgm:spPr/>
    </dgm:pt>
    <dgm:pt modelId="{F8CFA6DE-5C43-470A-B920-7764985D4256}" type="pres">
      <dgm:prSet presAssocID="{F425C14C-1BF9-49FA-812D-C183A3DC466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BF21F8-12A4-4270-8097-A776B531698A}" type="pres">
      <dgm:prSet presAssocID="{F425C14C-1BF9-49FA-812D-C183A3DC4664}" presName="iconSpace" presStyleCnt="0"/>
      <dgm:spPr/>
    </dgm:pt>
    <dgm:pt modelId="{B67A5EEC-BBB0-4D77-B956-DFE7A89B3A0B}" type="pres">
      <dgm:prSet presAssocID="{F425C14C-1BF9-49FA-812D-C183A3DC4664}" presName="parTx" presStyleLbl="revTx" presStyleIdx="8" presStyleCnt="14">
        <dgm:presLayoutVars>
          <dgm:chMax val="0"/>
          <dgm:chPref val="0"/>
        </dgm:presLayoutVars>
      </dgm:prSet>
      <dgm:spPr/>
    </dgm:pt>
    <dgm:pt modelId="{DEFEF3A8-8353-4C71-B1C4-6ECDA2C80D9E}" type="pres">
      <dgm:prSet presAssocID="{F425C14C-1BF9-49FA-812D-C183A3DC4664}" presName="txSpace" presStyleCnt="0"/>
      <dgm:spPr/>
    </dgm:pt>
    <dgm:pt modelId="{1E3D9CB9-B201-4402-B818-4448A5432D66}" type="pres">
      <dgm:prSet presAssocID="{F425C14C-1BF9-49FA-812D-C183A3DC4664}" presName="desTx" presStyleLbl="revTx" presStyleIdx="9" presStyleCnt="14" custLinFactNeighborX="-2895" custLinFactNeighborY="-20778">
        <dgm:presLayoutVars/>
      </dgm:prSet>
      <dgm:spPr/>
    </dgm:pt>
    <dgm:pt modelId="{BB75EDE0-4CB8-4E52-B0AD-FEE85B742A27}" type="pres">
      <dgm:prSet presAssocID="{2AEB5216-91A8-48A8-BE4A-45CD43BCC596}" presName="sibTrans" presStyleCnt="0"/>
      <dgm:spPr/>
    </dgm:pt>
    <dgm:pt modelId="{025EFCDF-7245-4E26-BAEE-5AF41776FC16}" type="pres">
      <dgm:prSet presAssocID="{AE16DAE4-C97F-4BEA-9EB0-E0BC1BFA864A}" presName="compNode" presStyleCnt="0"/>
      <dgm:spPr/>
    </dgm:pt>
    <dgm:pt modelId="{6645098B-45EB-44E1-99E6-973F1DB89F61}" type="pres">
      <dgm:prSet presAssocID="{AE16DAE4-C97F-4BEA-9EB0-E0BC1BFA864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DB06F83-7C9A-427F-83B5-5D508A177236}" type="pres">
      <dgm:prSet presAssocID="{AE16DAE4-C97F-4BEA-9EB0-E0BC1BFA864A}" presName="iconSpace" presStyleCnt="0"/>
      <dgm:spPr/>
    </dgm:pt>
    <dgm:pt modelId="{D5D6BCB0-FE70-4B57-8663-4E5CA3D4636A}" type="pres">
      <dgm:prSet presAssocID="{AE16DAE4-C97F-4BEA-9EB0-E0BC1BFA864A}" presName="parTx" presStyleLbl="revTx" presStyleIdx="10" presStyleCnt="14">
        <dgm:presLayoutVars>
          <dgm:chMax val="0"/>
          <dgm:chPref val="0"/>
        </dgm:presLayoutVars>
      </dgm:prSet>
      <dgm:spPr/>
    </dgm:pt>
    <dgm:pt modelId="{EEC14A6F-8D19-4F64-B0E6-9950F55C293C}" type="pres">
      <dgm:prSet presAssocID="{AE16DAE4-C97F-4BEA-9EB0-E0BC1BFA864A}" presName="txSpace" presStyleCnt="0"/>
      <dgm:spPr/>
    </dgm:pt>
    <dgm:pt modelId="{E97475B9-2AA3-4FF5-BE07-39F93E770C6B}" type="pres">
      <dgm:prSet presAssocID="{AE16DAE4-C97F-4BEA-9EB0-E0BC1BFA864A}" presName="desTx" presStyleLbl="revTx" presStyleIdx="11" presStyleCnt="14" custLinFactNeighborX="-1158" custLinFactNeighborY="-20421">
        <dgm:presLayoutVars/>
      </dgm:prSet>
      <dgm:spPr/>
    </dgm:pt>
    <dgm:pt modelId="{F6B5B577-AB7D-4112-B3DF-8E9FEB14B94C}" type="pres">
      <dgm:prSet presAssocID="{4F8A938E-9520-44F5-958B-405C3EE6E32E}" presName="sibTrans" presStyleCnt="0"/>
      <dgm:spPr/>
    </dgm:pt>
    <dgm:pt modelId="{F5E6D7FC-260A-4667-BF91-514753FECF03}" type="pres">
      <dgm:prSet presAssocID="{26E93CB6-5BA0-4F32-B3A5-1B32E5593119}" presName="compNode" presStyleCnt="0"/>
      <dgm:spPr/>
    </dgm:pt>
    <dgm:pt modelId="{DF80E3E1-C92F-44F9-B71B-49EABD5ED70F}" type="pres">
      <dgm:prSet presAssocID="{26E93CB6-5BA0-4F32-B3A5-1B32E559311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514775-42AE-4012-BAFD-220D12FED883}" type="pres">
      <dgm:prSet presAssocID="{26E93CB6-5BA0-4F32-B3A5-1B32E5593119}" presName="iconSpace" presStyleCnt="0"/>
      <dgm:spPr/>
    </dgm:pt>
    <dgm:pt modelId="{1EAB8795-71AB-4955-ABEB-560F430E4DE5}" type="pres">
      <dgm:prSet presAssocID="{26E93CB6-5BA0-4F32-B3A5-1B32E5593119}" presName="parTx" presStyleLbl="revTx" presStyleIdx="12" presStyleCnt="14">
        <dgm:presLayoutVars>
          <dgm:chMax val="0"/>
          <dgm:chPref val="0"/>
        </dgm:presLayoutVars>
      </dgm:prSet>
      <dgm:spPr/>
    </dgm:pt>
    <dgm:pt modelId="{8CE99271-9971-44A2-BF98-6F1012E5719D}" type="pres">
      <dgm:prSet presAssocID="{26E93CB6-5BA0-4F32-B3A5-1B32E5593119}" presName="txSpace" presStyleCnt="0"/>
      <dgm:spPr/>
    </dgm:pt>
    <dgm:pt modelId="{E1E69FBA-0535-4948-9808-EF9F1FD21C6D}" type="pres">
      <dgm:prSet presAssocID="{26E93CB6-5BA0-4F32-B3A5-1B32E5593119}" presName="desTx" presStyleLbl="revTx" presStyleIdx="13" presStyleCnt="14" custLinFactNeighborX="-2316" custLinFactNeighborY="-18719">
        <dgm:presLayoutVars/>
      </dgm:prSet>
      <dgm:spPr/>
    </dgm:pt>
  </dgm:ptLst>
  <dgm:cxnLst>
    <dgm:cxn modelId="{6CF24808-3E98-49B9-BD30-4EF97295BED5}" srcId="{EB3D128B-09BC-43F5-9162-001F5A0260B5}" destId="{6A8DC7A2-935A-4019-A3C1-89FFB07EEA5E}" srcOrd="0" destOrd="0" parTransId="{95A6A471-13E6-48B3-A582-063ED876366C}" sibTransId="{3902450E-64D3-4DF1-91F7-F743767E0A4D}"/>
    <dgm:cxn modelId="{F22F740D-C4AC-4ED8-9DE3-9BE2D5336AE4}" type="presOf" srcId="{1D071B22-4B05-4451-9AC3-77750F16C7FC}" destId="{B69E8182-6010-41A8-8CFB-7746B4833970}" srcOrd="0" destOrd="0" presId="urn:microsoft.com/office/officeart/2018/5/layout/CenteredIconLabelDescriptionList"/>
    <dgm:cxn modelId="{6E0ABB0D-E46D-44C5-88E0-94CD8C148C8F}" type="presOf" srcId="{45535DF1-17E0-4A65-A7D5-69F3A55FA5D0}" destId="{E97475B9-2AA3-4FF5-BE07-39F93E770C6B}" srcOrd="0" destOrd="0" presId="urn:microsoft.com/office/officeart/2018/5/layout/CenteredIconLabelDescriptionList"/>
    <dgm:cxn modelId="{59CB9A2A-80AE-4FCB-91AF-35337DB74EFA}" srcId="{84DB7504-8C9D-480F-B01A-7B86C15148E0}" destId="{26E93CB6-5BA0-4F32-B3A5-1B32E5593119}" srcOrd="6" destOrd="0" parTransId="{B49C6F60-3D1C-47CA-9E4C-2DCF29A86F62}" sibTransId="{4950526B-0D84-4405-9172-854E83D8898A}"/>
    <dgm:cxn modelId="{4FEFA32D-D391-499C-A0AD-8C8E2C0E26E4}" srcId="{AE16DAE4-C97F-4BEA-9EB0-E0BC1BFA864A}" destId="{45535DF1-17E0-4A65-A7D5-69F3A55FA5D0}" srcOrd="0" destOrd="0" parTransId="{BAFF28DA-887D-4FF6-B435-4E58195677C1}" sibTransId="{8F2D5768-3562-4361-BD9D-AA3E4B538872}"/>
    <dgm:cxn modelId="{93F4CD2D-C29B-4531-9EDF-CE0AA1AF968C}" srcId="{84DB7504-8C9D-480F-B01A-7B86C15148E0}" destId="{AE16DAE4-C97F-4BEA-9EB0-E0BC1BFA864A}" srcOrd="5" destOrd="0" parTransId="{E341CBD5-EE6D-460D-A0F3-C608377C3745}" sibTransId="{4F8A938E-9520-44F5-958B-405C3EE6E32E}"/>
    <dgm:cxn modelId="{CFE81535-3D0A-40AB-9707-372B2AF339AF}" type="presOf" srcId="{8202F129-EA9B-40F8-B18F-588579562295}" destId="{2C4FC00F-946A-45C6-9A5C-D5042F3673B9}" srcOrd="0" destOrd="0" presId="urn:microsoft.com/office/officeart/2018/5/layout/CenteredIconLabelDescriptionList"/>
    <dgm:cxn modelId="{1A057A35-B467-4BDC-8F10-F0AEDC53BF77}" type="presOf" srcId="{F7EC8854-BF7E-4087-AD29-BEEDE23F496E}" destId="{5C048B27-4864-41BF-B14F-D7DD75B35B34}" srcOrd="0" destOrd="0" presId="urn:microsoft.com/office/officeart/2018/5/layout/CenteredIconLabelDescriptionList"/>
    <dgm:cxn modelId="{3033593B-9046-4D3E-9B11-458FB3683945}" srcId="{F425C14C-1BF9-49FA-812D-C183A3DC4664}" destId="{EB03B293-C161-43D5-821A-D4695D9F4352}" srcOrd="0" destOrd="0" parTransId="{9CEF4E6C-A31F-4CDA-849E-55017B159951}" sibTransId="{FE847EF8-F19E-42B0-B070-6966DC096ABA}"/>
    <dgm:cxn modelId="{7E8A8D3D-E42C-424E-B7B3-6F0662485C78}" type="presOf" srcId="{6A8DC7A2-935A-4019-A3C1-89FFB07EEA5E}" destId="{E2F7DA72-A315-47C5-BEF2-E3A2D705943F}" srcOrd="0" destOrd="0" presId="urn:microsoft.com/office/officeart/2018/5/layout/CenteredIconLabelDescriptionList"/>
    <dgm:cxn modelId="{639A5262-16C3-4218-A5B5-F3D6C4A097F3}" srcId="{FB431C7B-4951-40BB-9333-5A9AB07A3BDA}" destId="{16DDBF70-9443-4317-8608-19D282AA777A}" srcOrd="0" destOrd="0" parTransId="{F670810B-C67C-45E2-8972-2B607D938081}" sibTransId="{ECA162D9-BD21-4E0C-B5CD-D4B8B4307713}"/>
    <dgm:cxn modelId="{F44F494B-8AB4-4B3A-A2CF-78DE82B73F27}" type="presOf" srcId="{F425C14C-1BF9-49FA-812D-C183A3DC4664}" destId="{B67A5EEC-BBB0-4D77-B956-DFE7A89B3A0B}" srcOrd="0" destOrd="0" presId="urn:microsoft.com/office/officeart/2018/5/layout/CenteredIconLabelDescriptionList"/>
    <dgm:cxn modelId="{DA24BD72-F6ED-4AAD-8BBE-B20B7FF8CA81}" type="presOf" srcId="{AF30F617-4E25-486F-BE29-C4848B1083A2}" destId="{E1E69FBA-0535-4948-9808-EF9F1FD21C6D}" srcOrd="0" destOrd="0" presId="urn:microsoft.com/office/officeart/2018/5/layout/CenteredIconLabelDescriptionList"/>
    <dgm:cxn modelId="{D5A7DA7A-8A44-40B6-AFE0-E1F714150975}" type="presOf" srcId="{FB431C7B-4951-40BB-9333-5A9AB07A3BDA}" destId="{4D0B0B3E-DBEB-43B5-A7A8-CFDDCD4B6E9B}" srcOrd="0" destOrd="0" presId="urn:microsoft.com/office/officeart/2018/5/layout/CenteredIconLabelDescriptionList"/>
    <dgm:cxn modelId="{CD3CEC86-0C83-46F5-89BC-042932E79064}" type="presOf" srcId="{26E93CB6-5BA0-4F32-B3A5-1B32E5593119}" destId="{1EAB8795-71AB-4955-ABEB-560F430E4DE5}" srcOrd="0" destOrd="0" presId="urn:microsoft.com/office/officeart/2018/5/layout/CenteredIconLabelDescriptionList"/>
    <dgm:cxn modelId="{D881748E-75BE-49E8-96C4-1327C2F930C2}" srcId="{84DB7504-8C9D-480F-B01A-7B86C15148E0}" destId="{FB431C7B-4951-40BB-9333-5A9AB07A3BDA}" srcOrd="2" destOrd="0" parTransId="{5AB566DC-B763-4AC7-863A-1D10F6773FED}" sibTransId="{339A8A34-67E3-4719-8196-2843C80556AD}"/>
    <dgm:cxn modelId="{66A26295-BFB8-4683-8BF6-6A9AF038230D}" type="presOf" srcId="{16DDBF70-9443-4317-8608-19D282AA777A}" destId="{CFBE253C-E0DD-4F4B-BF1D-C79B1E963FFC}" srcOrd="0" destOrd="0" presId="urn:microsoft.com/office/officeart/2018/5/layout/CenteredIconLabelDescriptionList"/>
    <dgm:cxn modelId="{288EAD99-6CCD-4E30-B10D-5F4CB44D87F6}" srcId="{26E93CB6-5BA0-4F32-B3A5-1B32E5593119}" destId="{AF30F617-4E25-486F-BE29-C4848B1083A2}" srcOrd="0" destOrd="0" parTransId="{42F60972-DD67-4195-A167-05A86DFE226A}" sibTransId="{6E663389-EBFC-4159-8F18-8056460B6687}"/>
    <dgm:cxn modelId="{5445599E-0156-4E74-8BCF-08B3B349FACA}" type="presOf" srcId="{EB03B293-C161-43D5-821A-D4695D9F4352}" destId="{1E3D9CB9-B201-4402-B818-4448A5432D66}" srcOrd="0" destOrd="0" presId="urn:microsoft.com/office/officeart/2018/5/layout/CenteredIconLabelDescriptionList"/>
    <dgm:cxn modelId="{4AA0BBA7-6711-4195-9D13-1C5D25D047F9}" type="presOf" srcId="{84DB7504-8C9D-480F-B01A-7B86C15148E0}" destId="{C0055F46-AE63-4BD8-9C62-B948D75B3138}" srcOrd="0" destOrd="0" presId="urn:microsoft.com/office/officeart/2018/5/layout/CenteredIconLabelDescriptionList"/>
    <dgm:cxn modelId="{547AB8AC-623B-40C1-8783-9ED74F8BC894}" srcId="{84DB7504-8C9D-480F-B01A-7B86C15148E0}" destId="{EB3D128B-09BC-43F5-9162-001F5A0260B5}" srcOrd="3" destOrd="0" parTransId="{2B1764CF-1E82-492F-808C-A5A10BCE2040}" sibTransId="{3C2E9478-DEC8-4FDC-8E93-FF7C93F2D449}"/>
    <dgm:cxn modelId="{A625F3C1-A9A5-4796-93B2-D6D54696B05D}" srcId="{84DB7504-8C9D-480F-B01A-7B86C15148E0}" destId="{8202F129-EA9B-40F8-B18F-588579562295}" srcOrd="0" destOrd="0" parTransId="{372DD1B9-16B8-445B-B32B-2E23882D7C66}" sibTransId="{B0B9515F-AE4D-4788-807D-CD571FD7C476}"/>
    <dgm:cxn modelId="{524197CC-203E-4D3D-8660-2B2C10EDE170}" type="presOf" srcId="{AE16DAE4-C97F-4BEA-9EB0-E0BC1BFA864A}" destId="{D5D6BCB0-FE70-4B57-8663-4E5CA3D4636A}" srcOrd="0" destOrd="0" presId="urn:microsoft.com/office/officeart/2018/5/layout/CenteredIconLabelDescriptionList"/>
    <dgm:cxn modelId="{F1479ECD-8988-4364-8097-93B2AFC97D5E}" srcId="{84DB7504-8C9D-480F-B01A-7B86C15148E0}" destId="{F425C14C-1BF9-49FA-812D-C183A3DC4664}" srcOrd="4" destOrd="0" parTransId="{74C20827-4081-4ACC-91B7-B9402737B9A7}" sibTransId="{2AEB5216-91A8-48A8-BE4A-45CD43BCC596}"/>
    <dgm:cxn modelId="{3D0E1EDC-920F-497F-8F18-62C595C9F581}" srcId="{F7EC8854-BF7E-4087-AD29-BEEDE23F496E}" destId="{1D071B22-4B05-4451-9AC3-77750F16C7FC}" srcOrd="0" destOrd="0" parTransId="{1AC850E4-5087-4958-8FDE-0D365BB50002}" sibTransId="{B76D3A9F-39C7-4ECE-98B7-7EE9236D8450}"/>
    <dgm:cxn modelId="{1189DCE8-7662-45E7-A4D2-38BF8DC99619}" type="presOf" srcId="{EB3D128B-09BC-43F5-9162-001F5A0260B5}" destId="{0AEF1B6C-4A7B-4365-8908-1BFE37B8FB23}" srcOrd="0" destOrd="0" presId="urn:microsoft.com/office/officeart/2018/5/layout/CenteredIconLabelDescriptionList"/>
    <dgm:cxn modelId="{E1D4D9FE-42FF-4FD1-8EC8-EBAAB13D57EC}" srcId="{84DB7504-8C9D-480F-B01A-7B86C15148E0}" destId="{F7EC8854-BF7E-4087-AD29-BEEDE23F496E}" srcOrd="1" destOrd="0" parTransId="{5FB077F3-6F90-4EC6-90CB-4563A1F8A56B}" sibTransId="{31081002-9664-4860-91A1-3B0A1B9F4EE3}"/>
    <dgm:cxn modelId="{7503A3AA-4955-49BB-B3BD-228AEC2B6705}" type="presParOf" srcId="{C0055F46-AE63-4BD8-9C62-B948D75B3138}" destId="{E1F1B721-E63C-41BA-850B-98BDF48D7B6D}" srcOrd="0" destOrd="0" presId="urn:microsoft.com/office/officeart/2018/5/layout/CenteredIconLabelDescriptionList"/>
    <dgm:cxn modelId="{A06F1319-1091-4919-B7C3-79FF1C1073C3}" type="presParOf" srcId="{E1F1B721-E63C-41BA-850B-98BDF48D7B6D}" destId="{CA5FAA0A-B465-4D95-95FC-94D304BBA4D0}" srcOrd="0" destOrd="0" presId="urn:microsoft.com/office/officeart/2018/5/layout/CenteredIconLabelDescriptionList"/>
    <dgm:cxn modelId="{3C773295-E774-410F-98FC-9AE58C55640C}" type="presParOf" srcId="{E1F1B721-E63C-41BA-850B-98BDF48D7B6D}" destId="{515DA85D-7113-4E7A-86EB-ED79ED6E41C8}" srcOrd="1" destOrd="0" presId="urn:microsoft.com/office/officeart/2018/5/layout/CenteredIconLabelDescriptionList"/>
    <dgm:cxn modelId="{45C8B675-90D6-4EB6-9BB4-B5E0FA704E52}" type="presParOf" srcId="{E1F1B721-E63C-41BA-850B-98BDF48D7B6D}" destId="{2C4FC00F-946A-45C6-9A5C-D5042F3673B9}" srcOrd="2" destOrd="0" presId="urn:microsoft.com/office/officeart/2018/5/layout/CenteredIconLabelDescriptionList"/>
    <dgm:cxn modelId="{C1E80298-3B65-416B-88F2-A24DE312DE57}" type="presParOf" srcId="{E1F1B721-E63C-41BA-850B-98BDF48D7B6D}" destId="{0403FA67-4E27-4B6C-ADD6-5BC932EAB15A}" srcOrd="3" destOrd="0" presId="urn:microsoft.com/office/officeart/2018/5/layout/CenteredIconLabelDescriptionList"/>
    <dgm:cxn modelId="{90C84BA0-773A-4174-8CE3-C794DE716C35}" type="presParOf" srcId="{E1F1B721-E63C-41BA-850B-98BDF48D7B6D}" destId="{8379923F-AA02-4B63-8DCC-9E46A82D0DA0}" srcOrd="4" destOrd="0" presId="urn:microsoft.com/office/officeart/2018/5/layout/CenteredIconLabelDescriptionList"/>
    <dgm:cxn modelId="{3F99CB17-1CDB-44A5-9756-CE187A7EE2F6}" type="presParOf" srcId="{C0055F46-AE63-4BD8-9C62-B948D75B3138}" destId="{DA05D1EB-39D6-4931-9F85-152CF281ADCD}" srcOrd="1" destOrd="0" presId="urn:microsoft.com/office/officeart/2018/5/layout/CenteredIconLabelDescriptionList"/>
    <dgm:cxn modelId="{08AD5B79-678A-465E-8AFB-D126291EBCF5}" type="presParOf" srcId="{C0055F46-AE63-4BD8-9C62-B948D75B3138}" destId="{DC2184A8-88CB-4BC5-8624-B57F512EE4FF}" srcOrd="2" destOrd="0" presId="urn:microsoft.com/office/officeart/2018/5/layout/CenteredIconLabelDescriptionList"/>
    <dgm:cxn modelId="{797E2D60-E55C-4915-A5B3-EE56A7321EDA}" type="presParOf" srcId="{DC2184A8-88CB-4BC5-8624-B57F512EE4FF}" destId="{1CBF0BFA-9446-4350-9873-D795E92046BA}" srcOrd="0" destOrd="0" presId="urn:microsoft.com/office/officeart/2018/5/layout/CenteredIconLabelDescriptionList"/>
    <dgm:cxn modelId="{4280C672-F06B-4DD7-879B-938CA2402BFE}" type="presParOf" srcId="{DC2184A8-88CB-4BC5-8624-B57F512EE4FF}" destId="{0649F4D7-53B6-401B-8A15-A3F7F72EFDC2}" srcOrd="1" destOrd="0" presId="urn:microsoft.com/office/officeart/2018/5/layout/CenteredIconLabelDescriptionList"/>
    <dgm:cxn modelId="{CDFE8EAF-F880-435B-9A69-194CDADB204E}" type="presParOf" srcId="{DC2184A8-88CB-4BC5-8624-B57F512EE4FF}" destId="{5C048B27-4864-41BF-B14F-D7DD75B35B34}" srcOrd="2" destOrd="0" presId="urn:microsoft.com/office/officeart/2018/5/layout/CenteredIconLabelDescriptionList"/>
    <dgm:cxn modelId="{B783295B-B879-4C68-9AB5-7054E8E15958}" type="presParOf" srcId="{DC2184A8-88CB-4BC5-8624-B57F512EE4FF}" destId="{34FAD95E-42B4-44B4-B8B8-D4BB0AC4407A}" srcOrd="3" destOrd="0" presId="urn:microsoft.com/office/officeart/2018/5/layout/CenteredIconLabelDescriptionList"/>
    <dgm:cxn modelId="{577C486C-FA82-40B2-A2BB-C44E3599416F}" type="presParOf" srcId="{DC2184A8-88CB-4BC5-8624-B57F512EE4FF}" destId="{B69E8182-6010-41A8-8CFB-7746B4833970}" srcOrd="4" destOrd="0" presId="urn:microsoft.com/office/officeart/2018/5/layout/CenteredIconLabelDescriptionList"/>
    <dgm:cxn modelId="{2A48ABBE-BA21-4524-A080-6C952D28BFEC}" type="presParOf" srcId="{C0055F46-AE63-4BD8-9C62-B948D75B3138}" destId="{1A5858E2-9EC9-4CD5-A36F-EF5F63257A9A}" srcOrd="3" destOrd="0" presId="urn:microsoft.com/office/officeart/2018/5/layout/CenteredIconLabelDescriptionList"/>
    <dgm:cxn modelId="{ADAD4A50-4051-471B-86DF-77D32499EB6E}" type="presParOf" srcId="{C0055F46-AE63-4BD8-9C62-B948D75B3138}" destId="{5BC37CF6-6B21-4881-8ED1-2151C779CE02}" srcOrd="4" destOrd="0" presId="urn:microsoft.com/office/officeart/2018/5/layout/CenteredIconLabelDescriptionList"/>
    <dgm:cxn modelId="{2F8839BE-8712-4F34-8285-734EAD3160E0}" type="presParOf" srcId="{5BC37CF6-6B21-4881-8ED1-2151C779CE02}" destId="{C34AED2E-FDCE-46D9-98C9-F23CE692E80F}" srcOrd="0" destOrd="0" presId="urn:microsoft.com/office/officeart/2018/5/layout/CenteredIconLabelDescriptionList"/>
    <dgm:cxn modelId="{3EACA59F-D96A-436A-B3EC-9DABD6F3BCE7}" type="presParOf" srcId="{5BC37CF6-6B21-4881-8ED1-2151C779CE02}" destId="{7000C766-48D6-4DF3-AC0B-55D222EB5ACE}" srcOrd="1" destOrd="0" presId="urn:microsoft.com/office/officeart/2018/5/layout/CenteredIconLabelDescriptionList"/>
    <dgm:cxn modelId="{2B77DB4A-D48D-4B69-BFC6-6E6F9C66B4BA}" type="presParOf" srcId="{5BC37CF6-6B21-4881-8ED1-2151C779CE02}" destId="{4D0B0B3E-DBEB-43B5-A7A8-CFDDCD4B6E9B}" srcOrd="2" destOrd="0" presId="urn:microsoft.com/office/officeart/2018/5/layout/CenteredIconLabelDescriptionList"/>
    <dgm:cxn modelId="{B829C2DA-A082-4A03-926E-3BF4FB3F4EE1}" type="presParOf" srcId="{5BC37CF6-6B21-4881-8ED1-2151C779CE02}" destId="{2A900940-2A2C-4549-8AB5-E49107EFF399}" srcOrd="3" destOrd="0" presId="urn:microsoft.com/office/officeart/2018/5/layout/CenteredIconLabelDescriptionList"/>
    <dgm:cxn modelId="{20C5638B-BAA5-40A9-9B22-D6DCA0B52686}" type="presParOf" srcId="{5BC37CF6-6B21-4881-8ED1-2151C779CE02}" destId="{CFBE253C-E0DD-4F4B-BF1D-C79B1E963FFC}" srcOrd="4" destOrd="0" presId="urn:microsoft.com/office/officeart/2018/5/layout/CenteredIconLabelDescriptionList"/>
    <dgm:cxn modelId="{3D3AC085-EE86-4CFB-98A0-753F56065CB4}" type="presParOf" srcId="{C0055F46-AE63-4BD8-9C62-B948D75B3138}" destId="{0AB92477-7498-4FF0-B26D-F029B5E37FB0}" srcOrd="5" destOrd="0" presId="urn:microsoft.com/office/officeart/2018/5/layout/CenteredIconLabelDescriptionList"/>
    <dgm:cxn modelId="{EEC90D44-334A-40EE-B39E-7E6BE036CE6B}" type="presParOf" srcId="{C0055F46-AE63-4BD8-9C62-B948D75B3138}" destId="{A7E98EB5-4DE6-4D2B-BE6C-E5DF98871B12}" srcOrd="6" destOrd="0" presId="urn:microsoft.com/office/officeart/2018/5/layout/CenteredIconLabelDescriptionList"/>
    <dgm:cxn modelId="{4145CB21-CC51-42F7-9AB5-A74C525DF4B6}" type="presParOf" srcId="{A7E98EB5-4DE6-4D2B-BE6C-E5DF98871B12}" destId="{2744B937-E974-4F66-90C3-056662FF9D80}" srcOrd="0" destOrd="0" presId="urn:microsoft.com/office/officeart/2018/5/layout/CenteredIconLabelDescriptionList"/>
    <dgm:cxn modelId="{968266D0-860A-4E42-B02A-430B10DC9F2D}" type="presParOf" srcId="{A7E98EB5-4DE6-4D2B-BE6C-E5DF98871B12}" destId="{AA6DAC53-0900-4772-B756-8A270443069B}" srcOrd="1" destOrd="0" presId="urn:microsoft.com/office/officeart/2018/5/layout/CenteredIconLabelDescriptionList"/>
    <dgm:cxn modelId="{31D537EA-730C-4D99-884D-8EA14B0CDB3E}" type="presParOf" srcId="{A7E98EB5-4DE6-4D2B-BE6C-E5DF98871B12}" destId="{0AEF1B6C-4A7B-4365-8908-1BFE37B8FB23}" srcOrd="2" destOrd="0" presId="urn:microsoft.com/office/officeart/2018/5/layout/CenteredIconLabelDescriptionList"/>
    <dgm:cxn modelId="{79FC5CA1-63E9-48F1-A554-27B6D4B3E4F2}" type="presParOf" srcId="{A7E98EB5-4DE6-4D2B-BE6C-E5DF98871B12}" destId="{BE303A7B-B3B5-4A5C-BCBF-DC90DE90C2C2}" srcOrd="3" destOrd="0" presId="urn:microsoft.com/office/officeart/2018/5/layout/CenteredIconLabelDescriptionList"/>
    <dgm:cxn modelId="{033F6018-8B49-464B-8528-A6AC267F6E73}" type="presParOf" srcId="{A7E98EB5-4DE6-4D2B-BE6C-E5DF98871B12}" destId="{E2F7DA72-A315-47C5-BEF2-E3A2D705943F}" srcOrd="4" destOrd="0" presId="urn:microsoft.com/office/officeart/2018/5/layout/CenteredIconLabelDescriptionList"/>
    <dgm:cxn modelId="{9E9404F7-D0CD-4886-8805-3343D3FC4881}" type="presParOf" srcId="{C0055F46-AE63-4BD8-9C62-B948D75B3138}" destId="{D21B4DF9-C462-4410-A95C-7752F51897CB}" srcOrd="7" destOrd="0" presId="urn:microsoft.com/office/officeart/2018/5/layout/CenteredIconLabelDescriptionList"/>
    <dgm:cxn modelId="{41603C74-FA32-431E-8FE9-FBA4449B0645}" type="presParOf" srcId="{C0055F46-AE63-4BD8-9C62-B948D75B3138}" destId="{8CFE31CD-51E9-462B-971E-017B83C92424}" srcOrd="8" destOrd="0" presId="urn:microsoft.com/office/officeart/2018/5/layout/CenteredIconLabelDescriptionList"/>
    <dgm:cxn modelId="{B66830EC-17B2-4D13-B4AC-992E4919931A}" type="presParOf" srcId="{8CFE31CD-51E9-462B-971E-017B83C92424}" destId="{F8CFA6DE-5C43-470A-B920-7764985D4256}" srcOrd="0" destOrd="0" presId="urn:microsoft.com/office/officeart/2018/5/layout/CenteredIconLabelDescriptionList"/>
    <dgm:cxn modelId="{C063955C-2E8A-4BF5-925C-C671C5CD7CD2}" type="presParOf" srcId="{8CFE31CD-51E9-462B-971E-017B83C92424}" destId="{73BF21F8-12A4-4270-8097-A776B531698A}" srcOrd="1" destOrd="0" presId="urn:microsoft.com/office/officeart/2018/5/layout/CenteredIconLabelDescriptionList"/>
    <dgm:cxn modelId="{852DE5F7-C1DB-44A3-BC9D-691F1F283D1B}" type="presParOf" srcId="{8CFE31CD-51E9-462B-971E-017B83C92424}" destId="{B67A5EEC-BBB0-4D77-B956-DFE7A89B3A0B}" srcOrd="2" destOrd="0" presId="urn:microsoft.com/office/officeart/2018/5/layout/CenteredIconLabelDescriptionList"/>
    <dgm:cxn modelId="{C36450AE-634D-4BD4-81B4-22A7F6F4FA51}" type="presParOf" srcId="{8CFE31CD-51E9-462B-971E-017B83C92424}" destId="{DEFEF3A8-8353-4C71-B1C4-6ECDA2C80D9E}" srcOrd="3" destOrd="0" presId="urn:microsoft.com/office/officeart/2018/5/layout/CenteredIconLabelDescriptionList"/>
    <dgm:cxn modelId="{D2BD6917-5A52-4093-9044-4C606B487CF2}" type="presParOf" srcId="{8CFE31CD-51E9-462B-971E-017B83C92424}" destId="{1E3D9CB9-B201-4402-B818-4448A5432D66}" srcOrd="4" destOrd="0" presId="urn:microsoft.com/office/officeart/2018/5/layout/CenteredIconLabelDescriptionList"/>
    <dgm:cxn modelId="{4DAC0A26-C29F-4470-B2C8-CCF7F6CFD172}" type="presParOf" srcId="{C0055F46-AE63-4BD8-9C62-B948D75B3138}" destId="{BB75EDE0-4CB8-4E52-B0AD-FEE85B742A27}" srcOrd="9" destOrd="0" presId="urn:microsoft.com/office/officeart/2018/5/layout/CenteredIconLabelDescriptionList"/>
    <dgm:cxn modelId="{9AB81520-10D8-4C00-8510-58B9BF9F34A6}" type="presParOf" srcId="{C0055F46-AE63-4BD8-9C62-B948D75B3138}" destId="{025EFCDF-7245-4E26-BAEE-5AF41776FC16}" srcOrd="10" destOrd="0" presId="urn:microsoft.com/office/officeart/2018/5/layout/CenteredIconLabelDescriptionList"/>
    <dgm:cxn modelId="{EA37E370-DAEC-4093-9851-2480857D49C6}" type="presParOf" srcId="{025EFCDF-7245-4E26-BAEE-5AF41776FC16}" destId="{6645098B-45EB-44E1-99E6-973F1DB89F61}" srcOrd="0" destOrd="0" presId="urn:microsoft.com/office/officeart/2018/5/layout/CenteredIconLabelDescriptionList"/>
    <dgm:cxn modelId="{8DD696BE-7523-4412-BDD0-EEE2A0E32B18}" type="presParOf" srcId="{025EFCDF-7245-4E26-BAEE-5AF41776FC16}" destId="{3DB06F83-7C9A-427F-83B5-5D508A177236}" srcOrd="1" destOrd="0" presId="urn:microsoft.com/office/officeart/2018/5/layout/CenteredIconLabelDescriptionList"/>
    <dgm:cxn modelId="{C4748CE6-0A96-449E-BE3A-E13C4027B232}" type="presParOf" srcId="{025EFCDF-7245-4E26-BAEE-5AF41776FC16}" destId="{D5D6BCB0-FE70-4B57-8663-4E5CA3D4636A}" srcOrd="2" destOrd="0" presId="urn:microsoft.com/office/officeart/2018/5/layout/CenteredIconLabelDescriptionList"/>
    <dgm:cxn modelId="{2F595BC8-8AF2-454B-98AD-127332D2F121}" type="presParOf" srcId="{025EFCDF-7245-4E26-BAEE-5AF41776FC16}" destId="{EEC14A6F-8D19-4F64-B0E6-9950F55C293C}" srcOrd="3" destOrd="0" presId="urn:microsoft.com/office/officeart/2018/5/layout/CenteredIconLabelDescriptionList"/>
    <dgm:cxn modelId="{E9370114-0D0B-4C19-BE8F-FBCE63E2BBDA}" type="presParOf" srcId="{025EFCDF-7245-4E26-BAEE-5AF41776FC16}" destId="{E97475B9-2AA3-4FF5-BE07-39F93E770C6B}" srcOrd="4" destOrd="0" presId="urn:microsoft.com/office/officeart/2018/5/layout/CenteredIconLabelDescriptionList"/>
    <dgm:cxn modelId="{D57FD891-2C83-42D1-869A-60CF7CE3FAC6}" type="presParOf" srcId="{C0055F46-AE63-4BD8-9C62-B948D75B3138}" destId="{F6B5B577-AB7D-4112-B3DF-8E9FEB14B94C}" srcOrd="11" destOrd="0" presId="urn:microsoft.com/office/officeart/2018/5/layout/CenteredIconLabelDescriptionList"/>
    <dgm:cxn modelId="{C61E361E-3537-4D36-8990-94B6FF2F12DE}" type="presParOf" srcId="{C0055F46-AE63-4BD8-9C62-B948D75B3138}" destId="{F5E6D7FC-260A-4667-BF91-514753FECF03}" srcOrd="12" destOrd="0" presId="urn:microsoft.com/office/officeart/2018/5/layout/CenteredIconLabelDescriptionList"/>
    <dgm:cxn modelId="{433B87D8-6E8F-463F-904E-63F2A9639876}" type="presParOf" srcId="{F5E6D7FC-260A-4667-BF91-514753FECF03}" destId="{DF80E3E1-C92F-44F9-B71B-49EABD5ED70F}" srcOrd="0" destOrd="0" presId="urn:microsoft.com/office/officeart/2018/5/layout/CenteredIconLabelDescriptionList"/>
    <dgm:cxn modelId="{34151DCF-0E4D-4F6F-9FC3-E9496AF797A8}" type="presParOf" srcId="{F5E6D7FC-260A-4667-BF91-514753FECF03}" destId="{EE514775-42AE-4012-BAFD-220D12FED883}" srcOrd="1" destOrd="0" presId="urn:microsoft.com/office/officeart/2018/5/layout/CenteredIconLabelDescriptionList"/>
    <dgm:cxn modelId="{3F961BE4-3AC1-4ADD-8DF8-CC9E82E007A7}" type="presParOf" srcId="{F5E6D7FC-260A-4667-BF91-514753FECF03}" destId="{1EAB8795-71AB-4955-ABEB-560F430E4DE5}" srcOrd="2" destOrd="0" presId="urn:microsoft.com/office/officeart/2018/5/layout/CenteredIconLabelDescriptionList"/>
    <dgm:cxn modelId="{5C11A696-2E22-4C23-AF77-7784C93A35AC}" type="presParOf" srcId="{F5E6D7FC-260A-4667-BF91-514753FECF03}" destId="{8CE99271-9971-44A2-BF98-6F1012E5719D}" srcOrd="3" destOrd="0" presId="urn:microsoft.com/office/officeart/2018/5/layout/CenteredIconLabelDescriptionList"/>
    <dgm:cxn modelId="{0BF90B5D-9A86-4A31-8486-874D2B258C2D}" type="presParOf" srcId="{F5E6D7FC-260A-4667-BF91-514753FECF03}" destId="{E1E69FBA-0535-4948-9808-EF9F1FD21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AA0A-B465-4D95-95FC-94D304BBA4D0}">
      <dsp:nvSpPr>
        <dsp:cNvPr id="0" name=""/>
        <dsp:cNvSpPr/>
      </dsp:nvSpPr>
      <dsp:spPr>
        <a:xfrm>
          <a:off x="361162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00F-946A-45C6-9A5C-D5042F3673B9}">
      <dsp:nvSpPr>
        <dsp:cNvPr id="0" name=""/>
        <dsp:cNvSpPr/>
      </dsp:nvSpPr>
      <dsp:spPr>
        <a:xfrm>
          <a:off x="4677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ja-JP" sz="2000" kern="1200"/>
            <a:t>それぞれ特徴がある</a:t>
          </a:r>
          <a:endParaRPr lang="en-US" sz="2000" kern="1200"/>
        </a:p>
      </dsp:txBody>
      <dsp:txXfrm>
        <a:off x="4677" y="616460"/>
        <a:ext cx="1096875" cy="1275117"/>
      </dsp:txXfrm>
    </dsp:sp>
    <dsp:sp modelId="{8379923F-AA02-4B63-8DCC-9E46A82D0DA0}">
      <dsp:nvSpPr>
        <dsp:cNvPr id="0" name=""/>
        <dsp:cNvSpPr/>
      </dsp:nvSpPr>
      <dsp:spPr>
        <a:xfrm>
          <a:off x="4677" y="1990707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0BFA-9446-4350-9873-D795E92046BA}">
      <dsp:nvSpPr>
        <dsp:cNvPr id="0" name=""/>
        <dsp:cNvSpPr/>
      </dsp:nvSpPr>
      <dsp:spPr>
        <a:xfrm>
          <a:off x="1649990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8B27-4864-41BF-B14F-D7DD75B35B34}">
      <dsp:nvSpPr>
        <dsp:cNvPr id="0" name=""/>
        <dsp:cNvSpPr/>
      </dsp:nvSpPr>
      <dsp:spPr>
        <a:xfrm>
          <a:off x="2557149" y="61011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Java		</a:t>
          </a:r>
        </a:p>
      </dsp:txBody>
      <dsp:txXfrm>
        <a:off x="2557149" y="610110"/>
        <a:ext cx="1096875" cy="1275117"/>
      </dsp:txXfrm>
    </dsp:sp>
    <dsp:sp modelId="{B69E8182-6010-41A8-8CFB-7746B4833970}">
      <dsp:nvSpPr>
        <dsp:cNvPr id="0" name=""/>
        <dsp:cNvSpPr/>
      </dsp:nvSpPr>
      <dsp:spPr>
        <a:xfrm>
          <a:off x="1293505" y="1243452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ja-JP" altLang="en-US" sz="2000" b="0" i="0" kern="1200" dirty="0">
              <a:solidFill>
                <a:srgbClr val="374151"/>
              </a:solidFill>
              <a:effectLst/>
              <a:latin typeface="Söhne"/>
            </a:rPr>
            <a:t>どのコンピュータでも同じプログラムが実行可能</a:t>
          </a:r>
          <a:endParaRPr lang="en-US" sz="2000" kern="1200" dirty="0"/>
        </a:p>
      </dsp:txBody>
      <dsp:txXfrm>
        <a:off x="1293505" y="1243452"/>
        <a:ext cx="1096875" cy="2985199"/>
      </dsp:txXfrm>
    </dsp:sp>
    <dsp:sp modelId="{C34AED2E-FDCE-46D9-98C9-F23CE692E80F}">
      <dsp:nvSpPr>
        <dsp:cNvPr id="0" name=""/>
        <dsp:cNvSpPr/>
      </dsp:nvSpPr>
      <dsp:spPr>
        <a:xfrm>
          <a:off x="2938818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B3E-DBEB-43B5-A7A8-CFDDCD4B6E9B}">
      <dsp:nvSpPr>
        <dsp:cNvPr id="0" name=""/>
        <dsp:cNvSpPr/>
      </dsp:nvSpPr>
      <dsp:spPr>
        <a:xfrm>
          <a:off x="1318679" y="5910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Python	</a:t>
          </a:r>
        </a:p>
      </dsp:txBody>
      <dsp:txXfrm>
        <a:off x="1318679" y="591060"/>
        <a:ext cx="1096875" cy="1275117"/>
      </dsp:txXfrm>
    </dsp:sp>
    <dsp:sp modelId="{CFBE253C-E0DD-4F4B-BF1D-C79B1E963FFC}">
      <dsp:nvSpPr>
        <dsp:cNvPr id="0" name=""/>
        <dsp:cNvSpPr/>
      </dsp:nvSpPr>
      <dsp:spPr>
        <a:xfrm>
          <a:off x="2588684" y="1292230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シンプルで，実行も簡単．初心者にとって学びやすい．</a:t>
          </a:r>
          <a:endParaRPr lang="en-US" sz="2000" kern="1200" dirty="0"/>
        </a:p>
      </dsp:txBody>
      <dsp:txXfrm>
        <a:off x="2588684" y="1292230"/>
        <a:ext cx="1096875" cy="2985199"/>
      </dsp:txXfrm>
    </dsp:sp>
    <dsp:sp modelId="{2744B937-E974-4F66-90C3-056662FF9D80}">
      <dsp:nvSpPr>
        <dsp:cNvPr id="0" name=""/>
        <dsp:cNvSpPr/>
      </dsp:nvSpPr>
      <dsp:spPr>
        <a:xfrm>
          <a:off x="4227646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1B6C-4A7B-4365-8908-1BFE37B8FB23}">
      <dsp:nvSpPr>
        <dsp:cNvPr id="0" name=""/>
        <dsp:cNvSpPr/>
      </dsp:nvSpPr>
      <dsp:spPr>
        <a:xfrm>
          <a:off x="3871162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 / C++ 	</a:t>
          </a:r>
        </a:p>
      </dsp:txBody>
      <dsp:txXfrm>
        <a:off x="3871162" y="616460"/>
        <a:ext cx="1096875" cy="1275117"/>
      </dsp:txXfrm>
    </dsp:sp>
    <dsp:sp modelId="{E2F7DA72-A315-47C5-BEF2-E3A2D705943F}">
      <dsp:nvSpPr>
        <dsp:cNvPr id="0" name=""/>
        <dsp:cNvSpPr/>
      </dsp:nvSpPr>
      <dsp:spPr>
        <a:xfrm>
          <a:off x="3871162" y="1298559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kern="1200" dirty="0"/>
            <a:t>コンピュータの性能を最大限引き出すために適する</a:t>
          </a:r>
          <a:r>
            <a:rPr lang="ja-JP" altLang="en-US" sz="2000" kern="1200" dirty="0"/>
            <a:t>．</a:t>
          </a:r>
          <a:endParaRPr lang="en-US" sz="2000" kern="1200" dirty="0"/>
        </a:p>
      </dsp:txBody>
      <dsp:txXfrm>
        <a:off x="3871162" y="1298559"/>
        <a:ext cx="1096875" cy="2985199"/>
      </dsp:txXfrm>
    </dsp:sp>
    <dsp:sp modelId="{F8CFA6DE-5C43-470A-B920-7764985D4256}">
      <dsp:nvSpPr>
        <dsp:cNvPr id="0" name=""/>
        <dsp:cNvSpPr/>
      </dsp:nvSpPr>
      <dsp:spPr>
        <a:xfrm>
          <a:off x="5516474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EEC-BBB0-4D77-B956-DFE7A89B3A0B}">
      <dsp:nvSpPr>
        <dsp:cNvPr id="0" name=""/>
        <dsp:cNvSpPr/>
      </dsp:nvSpPr>
      <dsp:spPr>
        <a:xfrm>
          <a:off x="5159990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			</a:t>
          </a:r>
        </a:p>
      </dsp:txBody>
      <dsp:txXfrm>
        <a:off x="5159990" y="616460"/>
        <a:ext cx="1096875" cy="1275117"/>
      </dsp:txXfrm>
    </dsp:sp>
    <dsp:sp modelId="{1E3D9CB9-B201-4402-B818-4448A5432D66}">
      <dsp:nvSpPr>
        <dsp:cNvPr id="0" name=""/>
        <dsp:cNvSpPr/>
      </dsp:nvSpPr>
      <dsp:spPr>
        <a:xfrm>
          <a:off x="5128235" y="1370442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データ処理に特化したコマンド言語</a:t>
          </a:r>
          <a:endParaRPr lang="en-US" sz="2000" kern="1200" dirty="0"/>
        </a:p>
      </dsp:txBody>
      <dsp:txXfrm>
        <a:off x="5128235" y="1370442"/>
        <a:ext cx="1096875" cy="2985199"/>
      </dsp:txXfrm>
    </dsp:sp>
    <dsp:sp modelId="{6645098B-45EB-44E1-99E6-973F1DB89F61}">
      <dsp:nvSpPr>
        <dsp:cNvPr id="0" name=""/>
        <dsp:cNvSpPr/>
      </dsp:nvSpPr>
      <dsp:spPr>
        <a:xfrm>
          <a:off x="6805302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BCB0-FE70-4B57-8663-4E5CA3D4636A}">
      <dsp:nvSpPr>
        <dsp:cNvPr id="0" name=""/>
        <dsp:cNvSpPr/>
      </dsp:nvSpPr>
      <dsp:spPr>
        <a:xfrm>
          <a:off x="6448818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SQL			</a:t>
          </a:r>
        </a:p>
      </dsp:txBody>
      <dsp:txXfrm>
        <a:off x="6448818" y="616460"/>
        <a:ext cx="1096875" cy="1275117"/>
      </dsp:txXfrm>
    </dsp:sp>
    <dsp:sp modelId="{E97475B9-2AA3-4FF5-BE07-39F93E770C6B}">
      <dsp:nvSpPr>
        <dsp:cNvPr id="0" name=""/>
        <dsp:cNvSpPr/>
      </dsp:nvSpPr>
      <dsp:spPr>
        <a:xfrm>
          <a:off x="6436116" y="1381099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データベースに特化したコマンド言語</a:t>
          </a:r>
          <a:endParaRPr lang="en-US" sz="2000" kern="1200" dirty="0"/>
        </a:p>
      </dsp:txBody>
      <dsp:txXfrm>
        <a:off x="6436116" y="1381099"/>
        <a:ext cx="1096875" cy="2985199"/>
      </dsp:txXfrm>
    </dsp:sp>
    <dsp:sp modelId="{DF80E3E1-C92F-44F9-B71B-49EABD5ED70F}">
      <dsp:nvSpPr>
        <dsp:cNvPr id="0" name=""/>
        <dsp:cNvSpPr/>
      </dsp:nvSpPr>
      <dsp:spPr>
        <a:xfrm>
          <a:off x="8094130" y="19425"/>
          <a:ext cx="383906" cy="38390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8795-71AB-4955-ABEB-560F430E4DE5}">
      <dsp:nvSpPr>
        <dsp:cNvPr id="0" name=""/>
        <dsp:cNvSpPr/>
      </dsp:nvSpPr>
      <dsp:spPr>
        <a:xfrm>
          <a:off x="7737646" y="616460"/>
          <a:ext cx="1096875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MATLAB / Octave	</a:t>
          </a:r>
        </a:p>
      </dsp:txBody>
      <dsp:txXfrm>
        <a:off x="7737646" y="616460"/>
        <a:ext cx="1096875" cy="1275117"/>
      </dsp:txXfrm>
    </dsp:sp>
    <dsp:sp modelId="{E1E69FBA-0535-4948-9808-EF9F1FD21C6D}">
      <dsp:nvSpPr>
        <dsp:cNvPr id="0" name=""/>
        <dsp:cNvSpPr/>
      </dsp:nvSpPr>
      <dsp:spPr>
        <a:xfrm>
          <a:off x="7712242" y="1431908"/>
          <a:ext cx="1096875" cy="298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数値計算，信号処理などに特化したコマンド言語</a:t>
          </a:r>
          <a:endParaRPr lang="en-US" sz="2000" kern="1200" dirty="0"/>
        </a:p>
      </dsp:txBody>
      <dsp:txXfrm>
        <a:off x="7712242" y="1431908"/>
        <a:ext cx="1096875" cy="298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6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0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5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9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6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7D6-7FFB-4229-A297-A92E90763457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5264-DE6A-42B9-922F-2B75C1C15D27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B14D-2193-4595-B990-A6F9378167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4FF9-475B-4013-99FC-BAE7BBC727B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A4B8-2091-40CF-91EA-83392FF0CFFB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rinket.io/python/6c652f1c2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94d156384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rinket.io/python/2b804ab19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597e5771f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4e3559f87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bdcce2748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rinket.io/python/8d555705c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rinket.io/python/8a180f7d8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cs-4. </a:t>
            </a:r>
            <a:r>
              <a:rPr lang="ja-JP" altLang="en-US" sz="3600" dirty="0"/>
              <a:t>プログラミング入門</a:t>
            </a:r>
            <a:br>
              <a:rPr lang="en-US" altLang="ja-JP" sz="3600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93" y="573563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8E2086FB-2167-40CA-AC5E-7528B62CE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で書かれた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のもの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人間も</a:t>
            </a:r>
            <a:r>
              <a:rPr kumimoji="1" lang="ja-JP" altLang="en-US" b="1" dirty="0"/>
              <a:t>読み書き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編集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プログラムの動作を理解</a:t>
            </a:r>
            <a:r>
              <a:rPr lang="ja-JP" altLang="en-US" dirty="0"/>
              <a:t>し，必要に応じて</a:t>
            </a:r>
            <a:r>
              <a:rPr lang="ja-JP" altLang="en-US" b="1" dirty="0"/>
              <a:t>改変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/>
              <a:t>ソースコード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99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プログラミングの目的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複雑な作業も</a:t>
            </a:r>
            <a:r>
              <a:rPr lang="ja-JP" altLang="en-US" b="1" dirty="0"/>
              <a:t>自動化</a:t>
            </a:r>
            <a:r>
              <a:rPr lang="ja-JP" altLang="en-US" dirty="0"/>
              <a:t>し，効率化することが可能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3" y="31844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01856" y="4788754"/>
            <a:ext cx="30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5010357" y="37037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264" y="470028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97" y="32258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① 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の内容によって，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C00000"/>
                </a:solidFill>
              </a:rPr>
              <a:t>さまざまな作業を実行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② 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を利用することで，多くの作業を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③ 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で行った作業を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dirty="0"/>
              <a:t>④ 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は柔軟性がある．変更により，</a:t>
            </a:r>
            <a:r>
              <a:rPr lang="ja-JP" altLang="en-US" b="1" u="sng" dirty="0">
                <a:solidFill>
                  <a:srgbClr val="C00000"/>
                </a:solidFill>
              </a:rPr>
              <a:t>プログラムの動作を加担に調整できる</a:t>
            </a:r>
            <a:endParaRPr lang="en-US" altLang="ja-JP" b="1" u="sng" dirty="0">
              <a:solidFill>
                <a:srgbClr val="C00000"/>
              </a:solidFill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プログラミングの利点</a:t>
            </a:r>
          </a:p>
        </p:txBody>
      </p:sp>
    </p:spTree>
    <p:extLst>
      <p:ext uri="{BB962C8B-B14F-4D97-AF65-F5344CB8AC3E}">
        <p14:creationId xmlns:p14="http://schemas.microsoft.com/office/powerpoint/2010/main" val="53133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プログラミング</a:t>
            </a:r>
            <a:r>
              <a:rPr lang="ja-JP" altLang="en-US" sz="2900" dirty="0"/>
              <a:t>における注意点 ①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5"/>
            <a:ext cx="8608309" cy="50093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コンピュータ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にも，</a:t>
            </a:r>
            <a:r>
              <a:rPr lang="ja-JP" altLang="en-US" b="1" i="0" u="sng" dirty="0">
                <a:solidFill>
                  <a:srgbClr val="C00000"/>
                </a:solidFill>
                <a:effectLst/>
                <a:latin typeface="Söhne"/>
              </a:rPr>
              <a:t>できないことがあ</a:t>
            </a:r>
            <a:r>
              <a:rPr lang="ja-JP" altLang="en-US" b="1" u="sng" dirty="0">
                <a:solidFill>
                  <a:srgbClr val="C00000"/>
                </a:solidFill>
                <a:latin typeface="Söhne"/>
              </a:rPr>
              <a:t>る</a:t>
            </a:r>
            <a:r>
              <a:rPr lang="ja-JP" altLang="en-US" u="sng" dirty="0">
                <a:solidFill>
                  <a:srgbClr val="374151"/>
                </a:solidFill>
                <a:latin typeface="Söhne"/>
              </a:rPr>
              <a:t>．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全ての問題を解決できるわけではないことを理解し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よう，</a:t>
            </a: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コンピュータを使用するからといって，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計算が常に完全に正確であるとは限らない．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特に複雑な計算を行う場合には，精度に注意が必要．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人間が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プログラム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を作る際には，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書き間違い，勘違い</a:t>
            </a:r>
            <a:r>
              <a:rPr lang="ja-JP" altLang="en-US" b="1" u="sng" dirty="0">
                <a:solidFill>
                  <a:srgbClr val="FF0000"/>
                </a:solidFill>
                <a:latin typeface="Söhne"/>
              </a:rPr>
              <a:t>，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思い込みなどによるミスが起こり得る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arabicPeriod"/>
            </a:pP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06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プログラミング</a:t>
            </a:r>
            <a:r>
              <a:rPr lang="ja-JP" altLang="en-US" sz="2900" dirty="0"/>
              <a:t>における注意点 ②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5"/>
            <a:ext cx="8794512" cy="50093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ミスがあり得る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ため，「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プログラムが期待通りに動いているか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」を確認する</a:t>
            </a: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テストは非常に重要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b="1" i="0" u="sng" dirty="0">
                <a:solidFill>
                  <a:srgbClr val="FF0000"/>
                </a:solidFill>
                <a:effectLst/>
                <a:latin typeface="Söhne"/>
              </a:rPr>
              <a:t>ミスの回避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のため，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抽象化、モジュール，標準ライブラリの活用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などの様々な手段を知っておく．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性能や精度を追求し，問題を解決するために，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既存のアルゴリズム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を知っておく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lt"/>
              <a:buAutoNum type="arabicPeriod" startAt="4"/>
            </a:pP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spcBef>
                <a:spcPts val="1200"/>
              </a:spcBef>
              <a:buFont typeface="+mj-ea"/>
              <a:buAutoNum type="arabicPeriod" startAt="4"/>
            </a:pP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123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4-2. Python</a:t>
            </a:r>
            <a:endParaRPr lang="ja-JP" altLang="en-US" sz="4000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9F95599-C5B6-4A5F-B905-D32B72880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3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言語の特徴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i="0" dirty="0">
                <a:effectLst/>
                <a:latin typeface="Söhne"/>
              </a:rPr>
              <a:t>簡単</a:t>
            </a:r>
            <a:endParaRPr lang="en-US" altLang="ja-JP" b="1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dirty="0">
                <a:latin typeface="Söhne"/>
              </a:rPr>
              <a:t>単純で読みやすい</a:t>
            </a:r>
            <a:r>
              <a:rPr lang="ja-JP" altLang="en-US" dirty="0">
                <a:latin typeface="Söhne"/>
              </a:rPr>
              <a:t>文法． 「初心者に学びやすい」言語</a:t>
            </a:r>
            <a:endParaRPr lang="en-US" altLang="ja-JP" dirty="0"/>
          </a:p>
          <a:p>
            <a:r>
              <a:rPr lang="ja-JP" altLang="en-US" b="1" dirty="0"/>
              <a:t>便利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多数の拡張機能</a:t>
            </a:r>
            <a:r>
              <a:rPr lang="ja-JP" altLang="en-US" dirty="0"/>
              <a:t>を持つ</a:t>
            </a:r>
            <a:endParaRPr lang="en-US" altLang="ja-JP" dirty="0"/>
          </a:p>
          <a:p>
            <a:r>
              <a:rPr lang="ja-JP" altLang="en-US" b="1" dirty="0"/>
              <a:t>高度で複雑なプログラムも作成可能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オブジェクト，クラス，メソッド，属性，クラス階層，継承などの機能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8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4-3. Python </a:t>
            </a:r>
            <a:r>
              <a:rPr lang="ja-JP" altLang="en-US" sz="4000" dirty="0"/>
              <a:t>プログラム実行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0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コマンドによる </a:t>
            </a:r>
            <a:r>
              <a:rPr kumimoji="1" lang="en-US" altLang="ja-JP" sz="2900" dirty="0"/>
              <a:t>Python </a:t>
            </a:r>
            <a:r>
              <a:rPr lang="ja-JP" altLang="en-US" sz="2900" dirty="0"/>
              <a:t>プログラム実行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52449" y="1646445"/>
            <a:ext cx="423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作成した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を，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例えば「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foo.py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」という名前の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ファイルに保存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2487" y="777596"/>
            <a:ext cx="8461208" cy="460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/>
              <a:t>① </a:t>
            </a:r>
            <a:r>
              <a:rPr lang="en-US" altLang="ja-JP" b="1" dirty="0"/>
              <a:t>Python </a:t>
            </a:r>
            <a:r>
              <a:rPr lang="ja-JP" altLang="en-US" b="1" dirty="0"/>
              <a:t>プログラムの保存</a:t>
            </a:r>
            <a:endParaRPr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/>
          </a:p>
          <a:p>
            <a:pPr marL="0" indent="0">
              <a:buNone/>
              <a:defRPr/>
            </a:pPr>
            <a:r>
              <a:rPr lang="ja-JP" altLang="en-US" b="1" dirty="0"/>
              <a:t>② </a:t>
            </a:r>
            <a:r>
              <a:rPr lang="en-US" altLang="ja-JP" b="1" dirty="0"/>
              <a:t>Python </a:t>
            </a:r>
            <a:r>
              <a:rPr lang="ja-JP" altLang="en-US" b="1" dirty="0"/>
              <a:t>プログラムの実行 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/>
              <a:t> 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427979"/>
            <a:ext cx="2760198" cy="19517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5" y="4551684"/>
            <a:ext cx="4056791" cy="8771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7315B-906F-2C7E-AB52-D3F91C8AA10C}"/>
              </a:ext>
            </a:extLst>
          </p:cNvPr>
          <p:cNvSpPr txBox="1"/>
          <p:nvPr/>
        </p:nvSpPr>
        <p:spPr>
          <a:xfrm>
            <a:off x="4739405" y="4242059"/>
            <a:ext cx="4230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プログラムを実行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するには，シェル 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（例えば，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Windows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の場合はコマンドプロンプト）を開き，「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foo.py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」のようなコマンドで実行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0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771650"/>
            <a:ext cx="6664635" cy="4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技術の可能性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コンピュータを活用した問題解決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批判的思考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プログラミング言語の多様性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37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Python </a:t>
            </a:r>
            <a:r>
              <a:rPr lang="ja-JP" altLang="en-US" dirty="0"/>
              <a:t>プログラムの実行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23, 24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</a:t>
            </a:r>
            <a:r>
              <a:rPr lang="ja-JP" altLang="en-US" b="1" dirty="0"/>
              <a:t> プログラムのソースコード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</a:t>
            </a:r>
            <a:r>
              <a:rPr lang="ja-JP" altLang="en-US" b="1" dirty="0"/>
              <a:t>プログラムの実行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https://trinket.io/python/6c652f1c2f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84CCAB-7257-D89C-7174-9E5F6584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5" y="2735667"/>
            <a:ext cx="5424041" cy="25255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883938" y="2922277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268282-7AE8-0BBC-E3F0-30DC020C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3" y="2700629"/>
            <a:ext cx="6181939" cy="284988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https://trinket.io/python/94d1563844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301335" y="2659809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1828557" y="3038828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9617A-49C3-18A0-639C-BCC5D518AEAD}"/>
              </a:ext>
            </a:extLst>
          </p:cNvPr>
          <p:cNvSpPr txBox="1"/>
          <p:nvPr/>
        </p:nvSpPr>
        <p:spPr>
          <a:xfrm>
            <a:off x="6885071" y="3893807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ボールが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壁に当たったら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反射する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．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36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4-4. </a:t>
            </a:r>
            <a:r>
              <a:rPr lang="ja-JP" altLang="en-US" sz="4000" dirty="0"/>
              <a:t>プログラムによる問題解決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9F95599-C5B6-4A5F-B905-D32B72880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8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69E2F-F760-4CEF-979E-E1DC787E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プログラムの役割と魅力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9DE30C-CE98-4DEB-B981-D074D5D8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73642"/>
            <a:ext cx="846120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コンピュータ</a:t>
            </a:r>
            <a:r>
              <a:rPr kumimoji="1" lang="ja-JP" altLang="en-US" dirty="0"/>
              <a:t>を使って多様な</a:t>
            </a:r>
            <a:r>
              <a:rPr kumimoji="1" lang="ja-JP" altLang="en-US" b="1" u="sng" dirty="0"/>
              <a:t>問題を</a:t>
            </a:r>
            <a:r>
              <a:rPr lang="ja-JP" altLang="en-US" b="1" u="sng" dirty="0"/>
              <a:t>解決する手段</a:t>
            </a:r>
            <a:r>
              <a:rPr lang="ja-JP" altLang="en-US" dirty="0"/>
              <a:t>になる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を学ぶことで，コンピュータをより効果的に活用でき，</a:t>
            </a:r>
            <a:r>
              <a:rPr lang="ja-JP" altLang="en-US" b="1" u="sng" dirty="0"/>
              <a:t>人間の能力を増幅</a:t>
            </a:r>
            <a:r>
              <a:rPr lang="ja-JP" altLang="en-US" dirty="0"/>
              <a:t>できる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748F7-5E38-4EA1-A585-E975378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39EB30-DD62-4228-88EA-38D8CBCE0F0B}"/>
              </a:ext>
            </a:extLst>
          </p:cNvPr>
          <p:cNvSpPr/>
          <p:nvPr/>
        </p:nvSpPr>
        <p:spPr>
          <a:xfrm>
            <a:off x="5832438" y="3594969"/>
            <a:ext cx="2435192" cy="187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48FBF8-4DAD-4159-B20A-5C64C05E19E2}"/>
              </a:ext>
            </a:extLst>
          </p:cNvPr>
          <p:cNvSpPr/>
          <p:nvPr/>
        </p:nvSpPr>
        <p:spPr>
          <a:xfrm>
            <a:off x="5656259" y="3690933"/>
            <a:ext cx="2435192" cy="1744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A3906F-A8A1-4003-8FF7-F3B4CA377FEB}"/>
              </a:ext>
            </a:extLst>
          </p:cNvPr>
          <p:cNvSpPr txBox="1"/>
          <p:nvPr/>
        </p:nvSpPr>
        <p:spPr>
          <a:xfrm>
            <a:off x="5855642" y="4302599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9110A0-7CEF-4B6F-A9F2-03BCF6458F0B}"/>
              </a:ext>
            </a:extLst>
          </p:cNvPr>
          <p:cNvSpPr txBox="1"/>
          <p:nvPr/>
        </p:nvSpPr>
        <p:spPr>
          <a:xfrm>
            <a:off x="1968019" y="3450432"/>
            <a:ext cx="275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アプリケーション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72393F-3621-481D-AF07-D0AD3E2CC530}"/>
              </a:ext>
            </a:extLst>
          </p:cNvPr>
          <p:cNvSpPr txBox="1"/>
          <p:nvPr/>
        </p:nvSpPr>
        <p:spPr>
          <a:xfrm>
            <a:off x="1027118" y="4114643"/>
            <a:ext cx="428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Word, Excel, 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ブラウザなど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DCF5C73-4315-4879-8D46-30110F133E4D}"/>
              </a:ext>
            </a:extLst>
          </p:cNvPr>
          <p:cNvSpPr/>
          <p:nvPr/>
        </p:nvSpPr>
        <p:spPr>
          <a:xfrm>
            <a:off x="1547041" y="4828307"/>
            <a:ext cx="3415514" cy="76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106F01-7C91-4EC7-AA58-EF0374E8572C}"/>
              </a:ext>
            </a:extLst>
          </p:cNvPr>
          <p:cNvSpPr txBox="1"/>
          <p:nvPr/>
        </p:nvSpPr>
        <p:spPr>
          <a:xfrm>
            <a:off x="1636676" y="4989493"/>
            <a:ext cx="3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自作のプログラムなど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F2BB31A-7EBA-4A6B-9402-5FC40CE765B9}"/>
              </a:ext>
            </a:extLst>
          </p:cNvPr>
          <p:cNvSpPr/>
          <p:nvPr/>
        </p:nvSpPr>
        <p:spPr>
          <a:xfrm>
            <a:off x="1562121" y="3317231"/>
            <a:ext cx="3415514" cy="76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7DF2B1-149C-4410-B3D1-F8600E0287DD}"/>
              </a:ext>
            </a:extLst>
          </p:cNvPr>
          <p:cNvSpPr txBox="1"/>
          <p:nvPr/>
        </p:nvSpPr>
        <p:spPr>
          <a:xfrm>
            <a:off x="321845" y="5653704"/>
            <a:ext cx="6728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自作の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プログラムなど</a:t>
            </a:r>
          </a:p>
        </p:txBody>
      </p:sp>
    </p:spTree>
    <p:extLst>
      <p:ext uri="{BB962C8B-B14F-4D97-AF65-F5344CB8AC3E}">
        <p14:creationId xmlns:p14="http://schemas.microsoft.com/office/powerpoint/2010/main" val="1307651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D5A81-1339-FC81-C833-3E17DF78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プログラムが可能にすること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46ABB-AE72-26AE-5047-F46BB9A57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/>
              <a:t>計算問題</a:t>
            </a:r>
            <a:r>
              <a:rPr kumimoji="1" lang="ja-JP" altLang="en-US" dirty="0"/>
              <a:t>：基本的な計算から高度な数学的な問題まで</a:t>
            </a:r>
            <a:endParaRPr kumimoji="1" lang="en-US" altLang="ja-JP" dirty="0"/>
          </a:p>
          <a:p>
            <a:r>
              <a:rPr lang="ja-JP" altLang="en-US" b="1" dirty="0"/>
              <a:t>データ処理</a:t>
            </a:r>
            <a:r>
              <a:rPr kumimoji="1" lang="ja-JP" altLang="en-US" dirty="0"/>
              <a:t>：データの整理，蓄積，分析，資格化</a:t>
            </a:r>
            <a:endParaRPr kumimoji="1" lang="en-US" altLang="ja-JP" dirty="0"/>
          </a:p>
          <a:p>
            <a:r>
              <a:rPr lang="ja-JP" altLang="en-US" b="1" dirty="0"/>
              <a:t>データ送受信</a:t>
            </a:r>
            <a:endParaRPr lang="en-US" altLang="ja-JP" b="1" dirty="0"/>
          </a:p>
          <a:p>
            <a:r>
              <a:rPr lang="ja-JP" altLang="en-US" b="1" dirty="0"/>
              <a:t>人工知能</a:t>
            </a:r>
            <a:endParaRPr lang="en-US" altLang="ja-JP" b="1" dirty="0"/>
          </a:p>
          <a:p>
            <a:r>
              <a:rPr kumimoji="1" lang="ja-JP" altLang="en-US" b="1" dirty="0"/>
              <a:t>グラフィックスやシミュレーション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+mj-ea"/>
                <a:ea typeface="+mj-ea"/>
              </a:rPr>
              <a:t>これらは，プログラムが可能にする一部．</a:t>
            </a:r>
            <a:endParaRPr lang="en-US" altLang="ja-JP" b="0" i="0" dirty="0">
              <a:solidFill>
                <a:srgbClr val="374151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r>
              <a:rPr lang="ja-JP" altLang="en-US" b="1" u="sng" dirty="0"/>
              <a:t>アイデアを具現化</a:t>
            </a:r>
            <a:r>
              <a:rPr lang="ja-JP" altLang="en-US" dirty="0"/>
              <a:t>し，</a:t>
            </a:r>
            <a:r>
              <a:rPr lang="ja-JP" altLang="en-US" b="1" u="sng" dirty="0"/>
              <a:t>作業を自動化</a:t>
            </a:r>
            <a:r>
              <a:rPr lang="ja-JP" altLang="en-US" dirty="0"/>
              <a:t>し，</a:t>
            </a:r>
            <a:r>
              <a:rPr lang="ja-JP" altLang="en-US" b="1" u="sng" dirty="0"/>
              <a:t>新発見や創造の促進</a:t>
            </a:r>
            <a:r>
              <a:rPr lang="ja-JP" altLang="en-US" dirty="0"/>
              <a:t>になる．これが</a:t>
            </a:r>
            <a:r>
              <a:rPr lang="ja-JP" altLang="en-US" b="1" u="sng" dirty="0"/>
              <a:t>プログラムの魅力</a:t>
            </a:r>
            <a:r>
              <a:rPr lang="ja-JP" altLang="en-US" dirty="0"/>
              <a:t>．</a:t>
            </a:r>
            <a:endParaRPr kumimoji="1" lang="ja-JP" altLang="en-US" dirty="0"/>
          </a:p>
          <a:p>
            <a:pPr marL="0" indent="0">
              <a:buNone/>
            </a:pPr>
            <a:endParaRPr lang="en-US" altLang="ja-JP" b="0" i="0" dirty="0">
              <a:solidFill>
                <a:srgbClr val="37415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A933DC-759A-D2D5-D04B-D12C52FC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4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80628"/>
            <a:ext cx="4939868" cy="204314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簡単なプログラムでも</a:t>
            </a:r>
            <a:br>
              <a:rPr lang="en-US" altLang="ja-JP" dirty="0"/>
            </a:br>
            <a:r>
              <a:rPr lang="ja-JP" altLang="en-US" dirty="0"/>
              <a:t>さまざまなことが可能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2912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29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現在の日時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平方根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円の面積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三角形の面積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004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https://trinket.io/python/2b804ab19a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オペレーティングシステム（コンピュータ）のタイマーを利用．</a:t>
            </a:r>
            <a:r>
              <a:rPr lang="ja-JP" altLang="en-US" sz="2400" b="1" dirty="0">
                <a:solidFill>
                  <a:srgbClr val="FF0000"/>
                </a:solidFill>
              </a:rPr>
              <a:t>現在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の日時が表示される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3EF7CE-B06C-BF8B-F92A-DCC50209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3364230"/>
            <a:ext cx="8604683" cy="204547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410076" y="4387847"/>
            <a:ext cx="3532395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DE8634-79E4-F6AC-F3FB-768002AAD9B1}"/>
              </a:ext>
            </a:extLst>
          </p:cNvPr>
          <p:cNvSpPr txBox="1"/>
          <p:nvPr/>
        </p:nvSpPr>
        <p:spPr>
          <a:xfrm>
            <a:off x="5779975" y="49542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現在の日時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5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プログラミング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Python</a:t>
            </a:r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Python </a:t>
            </a: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プログラム実行</a:t>
            </a:r>
            <a:endParaRPr lang="en-US" altLang="ja-JP" sz="2400" dirty="0"/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プログラムによる問題解決</a:t>
            </a:r>
            <a:endParaRPr lang="en-US" altLang="ja-JP" sz="2400" dirty="0"/>
          </a:p>
          <a:p>
            <a:pPr marL="457200" indent="-457200" fontAlgn="t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計算誤差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  <a:p>
            <a:pPr indent="-457200" algn="l" rtl="0" eaLnBrk="1" fontAlgn="t" latinLnBrk="0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さまざまなプログラミング言語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1145E6E-4608-4EE7-C228-F89112DD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97" y="3244628"/>
            <a:ext cx="8580227" cy="266062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③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https://trinket.io/python/597e5771ff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④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面積が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の正方形の一辺の長さ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197008" y="5296348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7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980641A-C830-2751-40E5-BDBE6525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96" y="3283202"/>
            <a:ext cx="8596501" cy="2380179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⑤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https://trinket.io/python/4e3559f879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⑥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半径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の円の面積は？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5332693" y="5131166"/>
            <a:ext cx="2419059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6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8A113F2-F03C-9691-B8CF-073351A6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3346683"/>
            <a:ext cx="8714640" cy="190724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⑦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https://trinket.io/python/bdcce27488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⑧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三角形の２辺の長さが，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で，その間の角度が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度のとき，面積は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(1/2)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sin(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88D3C-340A-473A-701F-1456BCDC0C1D}"/>
              </a:ext>
            </a:extLst>
          </p:cNvPr>
          <p:cNvSpPr/>
          <p:nvPr/>
        </p:nvSpPr>
        <p:spPr>
          <a:xfrm>
            <a:off x="6383546" y="4688714"/>
            <a:ext cx="2276708" cy="431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76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4-5. </a:t>
            </a:r>
            <a:r>
              <a:rPr lang="ja-JP" altLang="en-US" sz="4000" dirty="0"/>
              <a:t>計算誤差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73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7499F-4229-E286-5CEB-583FF86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コンピュータでの数値の扱い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EC83FB-BADC-E959-2D5E-A5383B9D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コンピュータは、整数だけでなく、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小数点以下の値を含む数値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浮動小数点数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扱う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浮動小数点数は、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通常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コンピュータが、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進数で約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15-16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桁の精度まで数値を保持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できるものである。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有限の精度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であるため、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この範囲を超える数値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 10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進数で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17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桁以上の数値）を計算しようとする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微小な誤差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が発生する。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精密な計算を行う場合などは、精度について理解しておくことが重要となる。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CE17E7-A5CC-0FAD-5001-A17D2825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5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コンピュータによる「１</a:t>
            </a:r>
            <a:r>
              <a:rPr lang="en-US" altLang="ja-JP" sz="2900" dirty="0"/>
              <a:t>÷</a:t>
            </a:r>
            <a:r>
              <a:rPr lang="ja-JP" altLang="en-US" sz="2900" dirty="0"/>
              <a:t>３」</a:t>
            </a:r>
            <a:r>
              <a:rPr lang="en-US" altLang="ja-JP" sz="2900" dirty="0"/>
              <a:t> </a:t>
            </a:r>
            <a:r>
              <a:rPr lang="ja-JP" altLang="en-US" sz="2900" dirty="0"/>
              <a:t>の計算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4"/>
            <a:ext cx="8461208" cy="565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コンピュータを使って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」を計算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してみるとどうなるでしょうか？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コンピュータは「</a:t>
            </a:r>
            <a:r>
              <a:rPr kumimoji="1" lang="en-US" altLang="ja-JP" sz="2400" b="1" dirty="0">
                <a:latin typeface="メイリオ" panose="020B0604030504040204" pitchFamily="50" charset="-128"/>
              </a:rPr>
              <a:t>0.3333333333333333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」などと表示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しかし，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「無限に続く」数値を表現することはできない</a:t>
            </a:r>
            <a:endParaRPr kumimoji="1" lang="ja-JP" altLang="en-US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</a:rPr>
              <a:t>つまり、「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1 ÷ 3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」の</a:t>
            </a:r>
            <a:r>
              <a:rPr kumimoji="1" lang="ja-JP" altLang="en-US" sz="2400" b="1" u="sng" dirty="0">
                <a:latin typeface="メイリオ" panose="020B0604030504040204" pitchFamily="50" charset="-128"/>
              </a:rPr>
              <a:t>正確な値を計算できない</a:t>
            </a:r>
            <a:endParaRPr kumimoji="1" lang="en-US" altLang="ja-JP" sz="2400" b="1" u="sng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コンピュータが表示する結果には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小さな誤差が含まれている（精度に限界がある）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と理解してください．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コンピュータを使った計算に注意してください．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37, 38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計算誤差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745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https://trinket.io/python/8d555705c1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1/3, 1/6, 1/9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を計算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22AD43-7210-EC85-9C89-C14F35DB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3137672"/>
            <a:ext cx="7752520" cy="310208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5182573" y="6329483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3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395" y="1604071"/>
            <a:ext cx="84612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③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trinket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の次のページを開く</a:t>
            </a:r>
          </a:p>
          <a:p>
            <a:pPr>
              <a:defRPr/>
            </a:pPr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https://trinket.io/python/8a180f7d80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④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実行結果が，次のように表示されることを確認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414597" y="490595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0.3333333333333</a:t>
            </a:r>
            <a:r>
              <a:rPr lang="ja-JP" altLang="en-US" sz="2400" dirty="0">
                <a:solidFill>
                  <a:prstClr val="black"/>
                </a:solidFill>
              </a:rPr>
              <a:t> の </a:t>
            </a:r>
            <a:r>
              <a:rPr lang="en-US" altLang="ja-JP" sz="2400" dirty="0">
                <a:solidFill>
                  <a:prstClr val="black"/>
                </a:solidFill>
              </a:rPr>
              <a:t>3 </a:t>
            </a:r>
            <a:r>
              <a:rPr lang="ja-JP" altLang="en-US" sz="2400" dirty="0">
                <a:solidFill>
                  <a:prstClr val="black"/>
                </a:solidFill>
              </a:rPr>
              <a:t>倍を計算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719CFD-9A56-0520-7529-AFA678A455A2}"/>
              </a:ext>
            </a:extLst>
          </p:cNvPr>
          <p:cNvSpPr/>
          <p:nvPr/>
        </p:nvSpPr>
        <p:spPr>
          <a:xfrm>
            <a:off x="6344746" y="6146921"/>
            <a:ext cx="2354911" cy="418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7406DB-19B7-E4CB-0CDA-99DA7954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5" y="3297488"/>
            <a:ext cx="8554832" cy="2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6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Söhne"/>
              </a:rPr>
              <a:t>コンピュータ計算と誤差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4504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コンピュータを使えば計算は完璧に正確</a:t>
            </a:r>
            <a:r>
              <a:rPr kumimoji="1" lang="ja-JP" altLang="en-US" sz="2400" dirty="0"/>
              <a:t>」</a:t>
            </a:r>
            <a:r>
              <a:rPr kumimoji="1" lang="en-US" altLang="ja-JP" sz="2400" dirty="0"/>
              <a:t>-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この思い込みは避けましょう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例えば，「</a:t>
            </a:r>
            <a:r>
              <a:rPr kumimoji="1" lang="en-US" altLang="ja-JP" sz="2400" dirty="0"/>
              <a:t>1 ÷ 3</a:t>
            </a:r>
            <a:r>
              <a:rPr kumimoji="1" lang="ja-JP" altLang="en-US" sz="2400" dirty="0"/>
              <a:t>」の計算結果は，完全な精度では表示できません．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少ないながらも誤差が含まれます</a:t>
            </a:r>
            <a:r>
              <a:rPr kumimoji="1" lang="ja-JP" altLang="en-US" sz="2400" dirty="0"/>
              <a:t>．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しかしこの微小な誤差は、多くの場合、</a:t>
            </a:r>
            <a:r>
              <a:rPr kumimoji="1" lang="ja-JP" altLang="en-US" sz="2400" b="1" dirty="0"/>
              <a:t>私たちの作業には十分な精度</a:t>
            </a:r>
            <a:endParaRPr kumimoji="1" lang="en-US" altLang="ja-JP" sz="2400" b="1" dirty="0"/>
          </a:p>
          <a:p>
            <a:r>
              <a:rPr kumimoji="1" lang="ja-JP" altLang="en-US" sz="2400" dirty="0"/>
              <a:t>少しの誤差を許容すれば、</a:t>
            </a:r>
            <a:r>
              <a:rPr kumimoji="1" lang="ja-JP" altLang="en-US" sz="2400" b="1" dirty="0"/>
              <a:t>多くの計算が効率的に処理できる</a:t>
            </a:r>
            <a:r>
              <a:rPr kumimoji="1" lang="ja-JP" altLang="en-US" sz="2400" dirty="0"/>
              <a:t>という考え方も．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4-1. </a:t>
            </a:r>
            <a:r>
              <a:rPr lang="ja-JP" altLang="en-US" sz="4000" dirty="0"/>
              <a:t>プログラミング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4-6. </a:t>
            </a:r>
            <a:r>
              <a:rPr lang="ja-JP" altLang="en-US" sz="4000" dirty="0"/>
              <a:t>さまざまなプログラミング言語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A8EA7906-E44D-4029-B343-57409E380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4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1" r="28231"/>
          <a:stretch/>
        </p:blipFill>
        <p:spPr>
          <a:xfrm>
            <a:off x="5985658" y="846253"/>
            <a:ext cx="3158342" cy="484334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494755" cy="53331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多種多様</a:t>
            </a:r>
            <a:endParaRPr lang="en-US" altLang="ja-JP" sz="2400" b="1" i="0" dirty="0">
              <a:solidFill>
                <a:srgbClr val="C00000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それぞれの言語に，特性と利用シーンがある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基本理念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基礎知識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することが重要．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一つのプログラミング言語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基本を身につける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他の言語への適応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もスムーズに進むでしょう</a:t>
            </a: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プログラミングを学ぶときに気を付けること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009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さまざまなプログラミング言語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160" y="978418"/>
            <a:ext cx="3564355" cy="5044407"/>
          </a:xfrm>
        </p:spPr>
        <p:txBody>
          <a:bodyPr/>
          <a:lstStyle/>
          <a:p>
            <a:r>
              <a:rPr kumimoji="1" lang="en-US" altLang="ja-JP" dirty="0"/>
              <a:t>Python</a:t>
            </a:r>
          </a:p>
          <a:p>
            <a:r>
              <a:rPr lang="en-US" altLang="ja-JP" dirty="0"/>
              <a:t>C</a:t>
            </a:r>
          </a:p>
          <a:p>
            <a:r>
              <a:rPr kumimoji="1" lang="en-US" altLang="ja-JP" dirty="0"/>
              <a:t>Java</a:t>
            </a:r>
          </a:p>
          <a:p>
            <a:r>
              <a:rPr kumimoji="1" lang="en-US" altLang="ja-JP" dirty="0"/>
              <a:t>JavaScript</a:t>
            </a:r>
          </a:p>
          <a:p>
            <a:r>
              <a:rPr lang="en-US" altLang="ja-JP" dirty="0"/>
              <a:t>R</a:t>
            </a:r>
          </a:p>
          <a:p>
            <a:r>
              <a:rPr kumimoji="1" lang="en-US" altLang="ja-JP" dirty="0"/>
              <a:t>Octave</a:t>
            </a:r>
          </a:p>
          <a:p>
            <a:r>
              <a:rPr lang="en-US" altLang="ja-JP" dirty="0"/>
              <a:t>Scheme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5220" y="126492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ここで行う作業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より大きければ「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big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さもなければ「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small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+ 1 + 2 + 3 + 4 + 5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を求める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08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なぜプログラミング言語は</a:t>
            </a:r>
            <a:br>
              <a:rPr lang="en-US" altLang="ja-JP" sz="2900" dirty="0"/>
            </a:br>
            <a:r>
              <a:rPr lang="ja-JP" altLang="en-US" sz="2900" dirty="0"/>
              <a:t>たくさんあるのでしょうか？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EBDA7023-CC9C-4A84-9E43-934AB7726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237235"/>
              </p:ext>
            </p:extLst>
          </p:nvPr>
        </p:nvGraphicFramePr>
        <p:xfrm>
          <a:off x="152400" y="1104900"/>
          <a:ext cx="883919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054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4447" y="846253"/>
            <a:ext cx="4619653" cy="23223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シンプルで，実行も簡単．初心者にとって学びやすい．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多種多様なパッケージを利用することで、初心者でも容易に強力な機能を追加できる．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7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Java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2000" dirty="0" err="1">
                <a:latin typeface="Segoe UI" panose="020B0502040204020203" pitchFamily="34" charset="0"/>
              </a:rPr>
              <a:t>args</a:t>
            </a:r>
            <a:r>
              <a:rPr lang="en-US" altLang="ja-JP" sz="20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45200" y="1779390"/>
            <a:ext cx="4040981" cy="41515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はどのコンピュータでも同じプログラムが実行可能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Windows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Linux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、そして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アプリなど、異なる環境でも同じソースコードで動作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このように，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Java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は互換性が高く，広範なアプリケーション開発に適する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896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C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947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#include &lt;</a:t>
            </a:r>
            <a:r>
              <a:rPr lang="en-US" altLang="ja-JP" sz="2000" dirty="0" err="1">
                <a:latin typeface="Segoe UI" panose="020B0502040204020203" pitchFamily="34" charset="0"/>
              </a:rPr>
              <a:t>stdio.h</a:t>
            </a:r>
            <a:r>
              <a:rPr lang="en-US" altLang="ja-JP" sz="20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main(void){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x, s,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  <a:r>
              <a:rPr lang="ja-JP" altLang="en-US" sz="2000" dirty="0">
                <a:latin typeface="Segoe UI" panose="020B0502040204020203" pitchFamily="34" charset="0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81848" y="761522"/>
            <a:ext cx="4031456" cy="41406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C++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はコンピュータの性能を最大限引き出すために適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細かな制御や高速な実行に向いている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チューニングにより最適化できる．高度なプログラミングやパフォーマンス重視のアプリケーション開発に適する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526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R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&lt;- 100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&lt;- 0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 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in c(1,2,3,4,5))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&lt;-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56146" y="859460"/>
            <a:ext cx="4262354" cy="3839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はデータ処理に特化したコマンド言語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データ専門家にも適する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は豊富な統計やデータ解析の機能を提供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データの可視化やモデリングなどの作業を効率的に行うことが可能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857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Octave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if</a:t>
            </a:r>
            <a:r>
              <a:rPr lang="en-US" altLang="ja-JP" sz="2000" dirty="0"/>
              <a:t> (x &gt; 20)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else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endif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for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[1 2 3 4 5]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endfor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("%d", s)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4722559" cy="4195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数値計算や信号処理などに特化したコマンド言語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行列計算や信号処理などの科学技術計算に向いて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高度な数値演算やデータ解析が容易に行える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90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JavaScript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57422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process.stdin.resume</a:t>
            </a:r>
            <a:r>
              <a:rPr lang="en-US" altLang="ja-JP" sz="2000" dirty="0">
                <a:latin typeface="Segoe UI" panose="020B0502040204020203" pitchFamily="34" charset="0"/>
              </a:rPr>
              <a:t>();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process.stdin.setEncoding</a:t>
            </a:r>
            <a:r>
              <a:rPr lang="en-US" altLang="ja-JP" sz="2000" dirty="0">
                <a:latin typeface="Segoe UI" panose="020B0502040204020203" pitchFamily="34" charset="0"/>
              </a:rPr>
              <a:t>('utf8');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util</a:t>
            </a:r>
            <a:r>
              <a:rPr lang="en-US" altLang="ja-JP" sz="2000" dirty="0">
                <a:latin typeface="Segoe UI" panose="020B0502040204020203" pitchFamily="34" charset="0"/>
              </a:rPr>
              <a:t> = require('</a:t>
            </a:r>
            <a:r>
              <a:rPr lang="en-US" altLang="ja-JP" sz="2000" dirty="0" err="1">
                <a:latin typeface="Segoe UI" panose="020B0502040204020203" pitchFamily="34" charset="0"/>
              </a:rPr>
              <a:t>util</a:t>
            </a:r>
            <a:r>
              <a:rPr lang="en-US" altLang="ja-JP" sz="2000" dirty="0">
                <a:latin typeface="Segoe UI" panose="020B0502040204020203" pitchFamily="34" charset="0"/>
              </a:rPr>
              <a:t>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('big\n');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('small\n')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util.format</a:t>
            </a:r>
            <a:r>
              <a:rPr lang="en-US" altLang="ja-JP" sz="2000" dirty="0">
                <a:latin typeface="Segoe UI" panose="020B0502040204020203" pitchFamily="34" charset="0"/>
              </a:rPr>
              <a:t>('%d\n', s));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84846" y="857422"/>
            <a:ext cx="3481304" cy="4152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インタラクティブなウェブページ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の作成に適する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そのとき，ユーザーとのリアルタイムな対話，動的なコンテンツの表示が可能</a:t>
            </a:r>
          </a:p>
          <a:p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幅広い種類の </a:t>
            </a:r>
            <a:r>
              <a:rPr lang="en-US" altLang="ja-JP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OS </a:t>
            </a: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でサポートされている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0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に従って動作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31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(decide x)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b="1" dirty="0" err="1">
                <a:solidFill>
                  <a:srgbClr val="C00000"/>
                </a:solidFill>
              </a:rPr>
              <a:t>cond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((&gt; x 20) 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"small")))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(sum n)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dirty="0" err="1"/>
              <a:t>cond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((= n 0) 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(+ (sum (- n 1)) n))))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(begin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(decide 100))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(sum 5)))</a:t>
            </a:r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Scheme </a:t>
            </a:r>
            <a:r>
              <a:rPr lang="ja-JP" altLang="en-US" sz="2900" dirty="0"/>
              <a:t>プログラム見本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52449" y="928803"/>
            <a:ext cx="3842251" cy="45893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シンプルで明確な構文を持つ</a:t>
            </a:r>
            <a:endParaRPr lang="en-US" altLang="ja-JP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関数型プログラミング言語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強力な再帰処理や高階関数の活用が簡単にできる</a:t>
            </a:r>
            <a:endParaRPr lang="en-US" altLang="ja-JP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ja-JP" altLang="en-US" sz="2400" b="0" i="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15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さまざな種類のプログラミング言語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プログラミングの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基本理念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基礎知識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していくこ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とが重要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一つの言語で基礎を身につけることで，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他の言語への適応もスムーズに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進む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なぜプログラミング言語はたくさんあるのか？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異なるニーズや目的に対応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広範な用途に適するもの（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Python, Java, JavaScript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など）もあれば，特定の領域でより強力な機能を提供するものも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自分の目標や学びたいことに応じて言語を選ぶことが重要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．複数の言語を使い分けることもある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endParaRPr lang="en-US" altLang="ja-JP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10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CA09C0-F656-4F32-91B0-1B3D7E5569EA}"/>
              </a:ext>
            </a:extLst>
          </p:cNvPr>
          <p:cNvSpPr txBox="1"/>
          <p:nvPr/>
        </p:nvSpPr>
        <p:spPr>
          <a:xfrm>
            <a:off x="3541110" y="2245418"/>
            <a:ext cx="493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オンラインでの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実行（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trinket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D7AC4C-4F98-4FC2-8BD4-A81B4782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1" y="686188"/>
            <a:ext cx="2947691" cy="11186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-40417" y="1929685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2806024" y="876238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2806024" y="6107893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57" y="3232179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61186" y="3231213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public class Main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public static void main(String[]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args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throws Exception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int x = 100;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if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(x &gt; 20)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("big\n");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}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else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("small\n");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int s = 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for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(int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= 1;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&lt;= 5;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++)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    s = s +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System.out.printf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("%d\n", s);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72912" y="3242494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#include &lt;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stdio.h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 main(void){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int x, s,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x = 100;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(x &gt; 20)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("big\n");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}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else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("small\n");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s = 0;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for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= 1;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&lt;= 5;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++) {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    s = s +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printf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("%d\n", s);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return; </a:t>
            </a:r>
          </a:p>
          <a:p>
            <a: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758101" y="4776997"/>
            <a:ext cx="110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18925" y="5782710"/>
            <a:ext cx="72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25137" y="57827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799851-B977-C3B7-8D40-36292DA3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58" y="444323"/>
            <a:ext cx="5624104" cy="16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8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836" y="628383"/>
            <a:ext cx="6664635" cy="560123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技術の可能性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プログラミングを通じて，新しい創造，新しい発見，作業の自動化などが実現できます。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コンピュータを活用した問題解決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プログラミングを通じた問題解決の手順の理解は、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問題解決能力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や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論理的思考力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の向上に役立ちます。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批判的思考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コンピュータを使えば計算は完璧に正確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」という一般的な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思い込みを覆す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ことで、常に批判的に見ることや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根拠を確認すること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が重要である。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プログラミング言語の多様性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000" i="0" dirty="0">
                <a:solidFill>
                  <a:srgbClr val="374151"/>
                </a:solidFill>
                <a:effectLst/>
                <a:latin typeface="Söhne"/>
              </a:rPr>
              <a:t>一つの言語で基礎を身につけることで，他の言語への適応もスムーズに進みます．将来，さまざまなプログラミング言語を学ぶことで，それぞれの特性や利点を理解し，ニーズに合わせた言語を選択する能力が取得できます．</a:t>
            </a:r>
            <a:endParaRPr lang="en-US" altLang="ja-JP" sz="20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543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CCC57-FABB-18E1-8966-BFCFD531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19A366-1196-C825-6E00-820FAD32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7502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プログラミングは創造的な活動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であり，多様な問題を解決し，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人間の能力を増幅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計算，データ処理，データ送受信，人工知能，グラフィックス，シミュレーションなどの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多様な活動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を可能にする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コンピュータによる計算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には，精度の限界が存在する．「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 ÷ 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」などの単純な計算でも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微小な誤差が含まれている場合がある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プログラミング言語は多様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であり，それぞれの言語に特性がある．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異なるニーズ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目的にあわせて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プログラミング言語が選択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基本的な概念と知識を一つの言語で習得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することによ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り，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他の言語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への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適応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も容易になる．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E331C-D4E8-2A94-C931-F4E874A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75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を設計し作成するプロセス（プログラミング）は，</a:t>
            </a:r>
            <a:r>
              <a:rPr lang="ja-JP" altLang="en-US" b="1" dirty="0">
                <a:latin typeface="Segoe UI" panose="020B0502040204020203" pitchFamily="34" charset="0"/>
              </a:rPr>
              <a:t>創造的な活動</a:t>
            </a:r>
            <a:endParaRPr lang="en-US" altLang="ja-JP" b="1" dirty="0"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u="sng" dirty="0">
                <a:latin typeface="Segoe UI" panose="020B0502040204020203" pitchFamily="34" charset="0"/>
              </a:rPr>
              <a:t>アイデアを形にできる</a:t>
            </a:r>
            <a:r>
              <a:rPr lang="ja-JP" altLang="en-US" dirty="0">
                <a:latin typeface="Segoe UI" panose="020B0502040204020203" pitchFamily="34" charset="0"/>
              </a:rPr>
              <a:t>ことが，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プログラミング</a:t>
            </a:r>
            <a:r>
              <a:rPr lang="ja-JP" altLang="en-US" dirty="0">
                <a:latin typeface="Segoe UI" panose="020B0502040204020203" pitchFamily="34" charset="0"/>
              </a:rPr>
              <a:t>の魅力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70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154913"/>
            <a:ext cx="6565106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プログラムとアプリケーション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9750" y="5499100"/>
            <a:ext cx="8162993" cy="12763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が動作し，</a:t>
            </a: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の機能を実現</a:t>
            </a:r>
            <a:endParaRPr lang="en-US" altLang="ja-JP" sz="24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449220" y="32233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2" y="17369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294018" y="40704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46" y="10479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602557" y="42551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ワープロ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205295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469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 プログラムは，コンピュータの動作をコントロール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11369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5329123" y="1678883"/>
            <a:ext cx="3825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言語を使って</a:t>
            </a:r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</a:t>
            </a:r>
            <a:endParaRPr kumimoji="1" lang="en-US" altLang="ja-JP" sz="2400" dirty="0"/>
          </a:p>
          <a:p>
            <a:r>
              <a:rPr kumimoji="1" lang="ja-JP" altLang="en-US" sz="2400" dirty="0"/>
              <a:t>を作成．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システムを構築</a:t>
            </a:r>
            <a:endParaRPr kumimoji="1"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576B7D8-EC38-F880-4654-A1E559ADFE81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は，</a:t>
            </a: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コンピュータ</a:t>
            </a:r>
            <a:r>
              <a:rPr lang="ja-JP" altLang="en-US" sz="2400" dirty="0">
                <a:latin typeface="Segoe UI" panose="020B0502040204020203" pitchFamily="34" charset="0"/>
              </a:rPr>
              <a:t>の動作を細かくコントール</a:t>
            </a:r>
            <a:endParaRPr lang="en-US" altLang="ja-JP" sz="24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818855" cy="994015"/>
          </a:xfrm>
        </p:spPr>
        <p:txBody>
          <a:bodyPr>
            <a:normAutofit/>
          </a:bodyPr>
          <a:lstStyle/>
          <a:p>
            <a:r>
              <a:rPr lang="ja-JP" altLang="en-US" sz="2900" dirty="0"/>
              <a:t>③ プログラムは，</a:t>
            </a:r>
            <a:r>
              <a:rPr kumimoji="1" lang="ja-JP" altLang="en-US" sz="2900" dirty="0"/>
              <a:t>コンピュータ間の連携にも役立つ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3" y="212166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354" y="17504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660" y="259263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" y="32688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957" y="19337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 sz="2400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2792" y="22338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 sz="2400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448" y="20730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 sz="2400"/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21" y="3903681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サーバは，サービスを提供する</a:t>
            </a:r>
            <a:endParaRPr lang="en-US" altLang="ja-JP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800000"/>
                </a:solidFill>
                <a:latin typeface="Calibri" panose="020F0502020204030204" pitchFamily="34" charset="0"/>
              </a:rPr>
              <a:t>IT</a:t>
            </a:r>
            <a:r>
              <a:rPr lang="ja-JP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システム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00" y="1303146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3305824" y="17504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ABD45CB1-1E6F-1967-1E72-7C82FD4480AF}"/>
              </a:ext>
            </a:extLst>
          </p:cNvPr>
          <p:cNvSpPr txBox="1">
            <a:spLocks/>
          </p:cNvSpPr>
          <p:nvPr/>
        </p:nvSpPr>
        <p:spPr>
          <a:xfrm>
            <a:off x="539750" y="5499100"/>
            <a:ext cx="8162993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コンピュータ</a:t>
            </a:r>
            <a:r>
              <a:rPr lang="ja-JP" altLang="en-US" sz="2400" dirty="0">
                <a:latin typeface="Segoe UI" panose="020B0502040204020203" pitchFamily="34" charset="0"/>
              </a:rPr>
              <a:t>同士の接続でも</a:t>
            </a: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sz="2400" dirty="0">
                <a:latin typeface="Segoe UI" panose="020B0502040204020203" pitchFamily="34" charset="0"/>
              </a:rPr>
              <a:t>が必要．</a:t>
            </a:r>
            <a:endParaRPr lang="en-US" altLang="ja-JP" sz="2400" dirty="0">
              <a:latin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Segoe UI" panose="020B0502040204020203" pitchFamily="34" charset="0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201AA483-A3FA-EC76-B2C4-205DE1D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43" y="2808598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1C6FEF5D-7007-B5B5-DEB8-2C1B71B6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45" y="1729215"/>
            <a:ext cx="2031325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3434</Words>
  <Application>Microsoft Office PowerPoint</Application>
  <PresentationFormat>画面に合わせる (4:3)</PresentationFormat>
  <Paragraphs>513</Paragraphs>
  <Slides>54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5" baseType="lpstr">
      <vt:lpstr>ＭＳ ゴシック</vt:lpstr>
      <vt:lpstr>Söhne</vt:lpstr>
      <vt:lpstr>メイリオ</vt:lpstr>
      <vt:lpstr>游ゴシック</vt:lpstr>
      <vt:lpstr>游ゴシック Light</vt:lpstr>
      <vt:lpstr>Arial</vt:lpstr>
      <vt:lpstr>Calibri</vt:lpstr>
      <vt:lpstr>Calibri Light</vt:lpstr>
      <vt:lpstr>Merriweather</vt:lpstr>
      <vt:lpstr>Segoe UI</vt:lpstr>
      <vt:lpstr>Office テーマ</vt:lpstr>
      <vt:lpstr>cs-4. プログラミング入門 </vt:lpstr>
      <vt:lpstr>PowerPoint プレゼンテーション</vt:lpstr>
      <vt:lpstr>アウトライン</vt:lpstr>
      <vt:lpstr>4-1. プログラミング</vt:lpstr>
      <vt:lpstr>コンピュータとプログラム</vt:lpstr>
      <vt:lpstr>プログラミング</vt:lpstr>
      <vt:lpstr>① プログラムとアプリケーション</vt:lpstr>
      <vt:lpstr>② プログラムは，コンピュータの動作をコントロール</vt:lpstr>
      <vt:lpstr>③ プログラムは，コンピュータ間の連携にも役立つ</vt:lpstr>
      <vt:lpstr>ソースコード</vt:lpstr>
      <vt:lpstr>プログラミングの目的</vt:lpstr>
      <vt:lpstr>プログラミングの利点</vt:lpstr>
      <vt:lpstr>プログラミングにおける注意点 ①</vt:lpstr>
      <vt:lpstr>プログラミングにおける注意点 ②</vt:lpstr>
      <vt:lpstr>4-2. Python</vt:lpstr>
      <vt:lpstr>Python</vt:lpstr>
      <vt:lpstr>Python 言語の特徴</vt:lpstr>
      <vt:lpstr>4-3. Python プログラム実行</vt:lpstr>
      <vt:lpstr>コマンドによる Python プログラム実行</vt:lpstr>
      <vt:lpstr>trinket</vt:lpstr>
      <vt:lpstr>trinket でのプログラム実行</vt:lpstr>
      <vt:lpstr>演習 Python プログラムの実行</vt:lpstr>
      <vt:lpstr>PowerPoint プレゼンテーション</vt:lpstr>
      <vt:lpstr>PowerPoint プレゼンテーション</vt:lpstr>
      <vt:lpstr>4-4. プログラムによる問題解決</vt:lpstr>
      <vt:lpstr>プログラムの役割と魅力</vt:lpstr>
      <vt:lpstr>プログラムが可能にすること</vt:lpstr>
      <vt:lpstr>演習 簡単なプログラムでも さまざまなことが可能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4-5. 計算誤差 </vt:lpstr>
      <vt:lpstr>コンピュータでの数値の扱い</vt:lpstr>
      <vt:lpstr>コンピュータによる「１÷３」 の計算</vt:lpstr>
      <vt:lpstr>演習</vt:lpstr>
      <vt:lpstr>PowerPoint プレゼンテーション</vt:lpstr>
      <vt:lpstr>PowerPoint プレゼンテーション</vt:lpstr>
      <vt:lpstr>コンピュータ計算と誤差</vt:lpstr>
      <vt:lpstr>4-6. さまざまなプログラミング言語</vt:lpstr>
      <vt:lpstr>プログラミングを学ぶときに気を付けること</vt:lpstr>
      <vt:lpstr>さまざまなプログラミング言語</vt:lpstr>
      <vt:lpstr>なぜプログラミング言語は たくさんあるのでしょうか？</vt:lpstr>
      <vt:lpstr>Python プログラム見本</vt:lpstr>
      <vt:lpstr>Java プログラム見本</vt:lpstr>
      <vt:lpstr>C プログラム見本</vt:lpstr>
      <vt:lpstr>R プログラム見本</vt:lpstr>
      <vt:lpstr>Octave プログラム見本</vt:lpstr>
      <vt:lpstr>JavaScript プログラム見本</vt:lpstr>
      <vt:lpstr>Scheme プログラム見本</vt:lpstr>
      <vt:lpstr>さまざな種類のプログラミング言語</vt:lpstr>
      <vt:lpstr>PowerPoint プレゼンテーション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77</cp:revision>
  <dcterms:created xsi:type="dcterms:W3CDTF">2020-05-07T06:42:29Z</dcterms:created>
  <dcterms:modified xsi:type="dcterms:W3CDTF">2023-07-18T03:48:59Z</dcterms:modified>
</cp:coreProperties>
</file>