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589" r:id="rId2"/>
    <p:sldId id="1270" r:id="rId3"/>
    <p:sldId id="304" r:id="rId4"/>
    <p:sldId id="306" r:id="rId5"/>
    <p:sldId id="273" r:id="rId6"/>
    <p:sldId id="274" r:id="rId7"/>
    <p:sldId id="275" r:id="rId8"/>
    <p:sldId id="307" r:id="rId9"/>
    <p:sldId id="276" r:id="rId10"/>
    <p:sldId id="277" r:id="rId11"/>
    <p:sldId id="1292" r:id="rId12"/>
    <p:sldId id="1291" r:id="rId13"/>
    <p:sldId id="308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4" d="100"/>
          <a:sy n="64" d="100"/>
        </p:scale>
        <p:origin x="734" y="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2022/2/24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45EC5061-92AB-48F0-A7C0-FE76EBDC22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7957E8-2EDE-4E93-BFE2-2C0FDFBFC553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A4B8A78B-C3E8-4576-98F3-7550917B85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17787CFE-4EEC-4338-8D00-960591354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0D6264B-A802-488C-86B5-0FFC4FA633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09BFC9-530E-4578-8A6B-85FBADBDD861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B87C7260-F85B-4F64-9567-0DF3EC5E55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3FAB5B7-603E-4741-B292-A614C5C32D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FEA62B61-2D8B-46A6-8819-223CFF45E4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9A2AFF-C1AC-41A0-AED8-F4CB71492F30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CDE35F1-8148-4B81-850C-2545110852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EF70AE55-1751-4F22-9874-45F6ED423A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69244F5D-2A86-4E0B-AA93-F1AB576994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F5FCB3-C457-4472-8521-EE82FDA2E7F0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3EE5ACB-ABF1-4615-BEAB-012232CE77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A935B46-D5A4-49E0-BC49-FDB8CFD8B9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BB21F98-6133-4003-8486-CBCB89F519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A2E300-AA2D-4181-9D6B-666C857A15C4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BA8B69B-0393-42E7-8A7A-5A14FFE8C4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F04B0E0-8E82-4DF0-B745-E396987DF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92BC-94B2-4BF7-90DC-47A397F2814E}" type="datetime1">
              <a:rPr kumimoji="1" lang="ja-JP" altLang="en-US" smtClean="0"/>
              <a:t>2022/2/24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B00B-85B3-4B6B-BD07-F0CB60FF24E3}" type="datetime1">
              <a:rPr kumimoji="1" lang="ja-JP" altLang="en-US" smtClean="0"/>
              <a:t>2022/2/24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4E18-4880-4494-AE55-9D19E49F7B18}" type="datetime1">
              <a:rPr kumimoji="1" lang="ja-JP" altLang="en-US" smtClean="0"/>
              <a:t>2022/2/24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592B-108D-450E-B210-7654BDBEA184}" type="datetime1">
              <a:rPr kumimoji="1" lang="ja-JP" altLang="en-US" smtClean="0"/>
              <a:t>2022/2/24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FCEC5-E7B6-4339-A797-9290F7529B6C}" type="datetime1">
              <a:rPr kumimoji="1" lang="ja-JP" altLang="en-US" smtClean="0"/>
              <a:t>2022/2/24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qlite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0"/>
            <a:ext cx="6029860" cy="2206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si-1. SQLite</a:t>
            </a:r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 </a:t>
            </a:r>
            <a:r>
              <a:rPr lang="en-US" altLang="ja-JP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3</a:t>
            </a:r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 のインストールと基本操作</a:t>
            </a:r>
            <a:endParaRPr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6" y="3126508"/>
            <a:ext cx="5365349" cy="19723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</a:rPr>
              <a:t>SQL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入門演習（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</a:rPr>
              <a:t>SQLite3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を利用）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</a:rPr>
              <a:t>（全３回</a:t>
            </a:r>
            <a:r>
              <a:rPr lang="ja-JP" altLang="en-US" dirty="0">
                <a:solidFill>
                  <a:schemeClr val="tx1"/>
                </a:solidFill>
              </a:rPr>
              <a:t>）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b="1" dirty="0">
                <a:solidFill>
                  <a:schemeClr val="tx1"/>
                </a:solidFill>
              </a:rPr>
              <a:t>SQL</a:t>
            </a:r>
            <a:r>
              <a:rPr lang="ja-JP" altLang="en-US" b="1" dirty="0">
                <a:solidFill>
                  <a:schemeClr val="tx1"/>
                </a:solidFill>
              </a:rPr>
              <a:t> の入門者へ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https://www.kkaneko.jp/cc/sqlite3/index.html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4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AF564E3-0112-4857-8845-7200308D6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SQLite 3 </a:t>
            </a:r>
            <a:r>
              <a:rPr lang="ja-JP" altLang="en-US" dirty="0"/>
              <a:t>データベースの新規作成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951507D-B5F4-4B4D-BE37-FAE5519A7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C0D4FB3-AB83-4966-907D-74A26E47A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1" y="2146999"/>
            <a:ext cx="9013825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None/>
            </a:pPr>
            <a:r>
              <a:rPr lang="ja-JP" altLang="en-US" dirty="0"/>
              <a:t>④ 「</a:t>
            </a:r>
            <a:r>
              <a:rPr lang="en-US" altLang="ja-JP" b="1" dirty="0"/>
              <a:t>.open</a:t>
            </a:r>
            <a:r>
              <a:rPr lang="ja-JP" altLang="en-US" b="1" dirty="0"/>
              <a:t> </a:t>
            </a:r>
            <a:r>
              <a:rPr lang="en-US" altLang="ja-JP" b="1" dirty="0"/>
              <a:t>--new</a:t>
            </a:r>
            <a:r>
              <a:rPr lang="ja-JP" altLang="en-US" dirty="0"/>
              <a:t>」で，データベースの</a:t>
            </a:r>
            <a:r>
              <a:rPr lang="ja-JP" altLang="en-US" b="1" dirty="0"/>
              <a:t>新規作成</a:t>
            </a:r>
            <a:endParaRPr lang="en-US" altLang="ja-JP" b="1" dirty="0"/>
          </a:p>
          <a:p>
            <a:pPr eaLnBrk="1" hangingPunct="1">
              <a:spcBef>
                <a:spcPct val="20000"/>
              </a:spcBef>
              <a:buFontTx/>
              <a:buNone/>
            </a:pPr>
            <a:endParaRPr lang="ja-JP" altLang="en-US" sz="3200" dirty="0"/>
          </a:p>
        </p:txBody>
      </p:sp>
      <p:sp>
        <p:nvSpPr>
          <p:cNvPr id="19461" name="Text Box 3">
            <a:extLst>
              <a:ext uri="{FF2B5EF4-FFF2-40B4-BE49-F238E27FC236}">
                <a16:creationId xmlns:a16="http://schemas.microsoft.com/office/drawing/2014/main" id="{C11FC84F-A92A-4E52-B3A0-B51F98F81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86" y="2694686"/>
            <a:ext cx="5678989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/>
              <a:t>.open --new C:\\</a:t>
            </a:r>
            <a:r>
              <a:rPr lang="en-US" altLang="ja-JP" sz="2400" b="1" dirty="0" err="1"/>
              <a:t>sqlite3</a:t>
            </a:r>
            <a:r>
              <a:rPr lang="en-US" altLang="ja-JP" sz="2400" b="1" dirty="0"/>
              <a:t>\\mydb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12B7EC3-44CB-4464-B31A-C7A789B92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86" y="3320153"/>
            <a:ext cx="5906234" cy="633422"/>
          </a:xfrm>
          <a:prstGeom prst="rect">
            <a:avLst/>
          </a:prstGeom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40496B4E-AD35-4816-BE79-28D073FB6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91" y="989197"/>
            <a:ext cx="7657515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/>
              <a:t>データベースファイル名</a:t>
            </a:r>
            <a:r>
              <a:rPr lang="en-US" altLang="ja-JP" dirty="0"/>
              <a:t>: </a:t>
            </a:r>
            <a:r>
              <a:rPr lang="en-US" altLang="ja-JP" b="1" dirty="0"/>
              <a:t>C:\</a:t>
            </a:r>
            <a:r>
              <a:rPr lang="en-US" altLang="ja-JP" b="1" dirty="0" err="1"/>
              <a:t>sqlite3</a:t>
            </a:r>
            <a:r>
              <a:rPr lang="en-US" altLang="ja-JP" b="1" dirty="0"/>
              <a:t>\mydb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/>
              <a:t>で，</a:t>
            </a:r>
            <a:r>
              <a:rPr lang="en-US" altLang="ja-JP" b="1" dirty="0"/>
              <a:t>SQLite 3 </a:t>
            </a:r>
            <a:r>
              <a:rPr lang="ja-JP" altLang="en-US" b="1" dirty="0"/>
              <a:t>データベースの新規作成</a:t>
            </a:r>
            <a:r>
              <a:rPr lang="ja-JP" altLang="en-US" dirty="0"/>
              <a:t> 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2CE76C31-0639-4657-B3C6-7627F630A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1" y="4441308"/>
            <a:ext cx="9013825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None/>
            </a:pPr>
            <a:r>
              <a:rPr lang="ja-JP" altLang="en-US" dirty="0"/>
              <a:t>⑤ 「</a:t>
            </a:r>
            <a:r>
              <a:rPr lang="en-US" altLang="ja-JP" b="1" dirty="0"/>
              <a:t>.exit</a:t>
            </a:r>
            <a:r>
              <a:rPr lang="ja-JP" altLang="en-US" dirty="0"/>
              <a:t>」で，</a:t>
            </a:r>
            <a:r>
              <a:rPr lang="en-US" altLang="ja-JP" dirty="0"/>
              <a:t>SQLite 3 </a:t>
            </a:r>
            <a:r>
              <a:rPr lang="ja-JP" altLang="en-US" dirty="0"/>
              <a:t>を</a:t>
            </a:r>
            <a:r>
              <a:rPr lang="ja-JP" altLang="en-US" b="1" dirty="0"/>
              <a:t>終了</a:t>
            </a:r>
            <a:endParaRPr lang="ja-JP" altLang="en-US" sz="3200" b="1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680224E-B352-489B-9533-223509D53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87" y="4972725"/>
            <a:ext cx="5402601" cy="3651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16AF63-51C4-4770-AA4B-46BA4F0E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SQLite 3 </a:t>
            </a:r>
            <a:r>
              <a:rPr lang="ja-JP" altLang="en-US" dirty="0"/>
              <a:t>の起動と終了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C1E6A8C2-7F3F-4CE8-90D5-CB7EFD2F3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lang="ja-JP" altLang="en-US" b="1" dirty="0"/>
              <a:t>起動</a:t>
            </a:r>
            <a:endParaRPr lang="en-US" altLang="ja-JP" b="1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b="1" dirty="0"/>
              <a:t>終了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67924D-D404-4810-AF73-E1FAA450E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A4F19255-1F0E-494A-B514-C8597D634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99" y="4910821"/>
            <a:ext cx="5795429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6600"/>
                </a:solidFill>
              </a:rPr>
              <a:t>.</a:t>
            </a:r>
            <a:r>
              <a:rPr lang="en-US" altLang="ja-JP" sz="2400" b="1" dirty="0"/>
              <a:t>exit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8EE0B69-3D8B-49FE-B01C-85E29E055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900" y="4235636"/>
            <a:ext cx="62817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None/>
            </a:pPr>
            <a:r>
              <a:rPr lang="ja-JP" altLang="en-US" dirty="0"/>
              <a:t>次のコマンドを実行</a:t>
            </a:r>
            <a:endParaRPr lang="ja-JP" altLang="en-US" sz="3200" dirty="0"/>
          </a:p>
        </p:txBody>
      </p:sp>
      <p:sp>
        <p:nvSpPr>
          <p:cNvPr id="12" name="テキスト ボックス 4">
            <a:extLst>
              <a:ext uri="{FF2B5EF4-FFF2-40B4-BE49-F238E27FC236}">
                <a16:creationId xmlns:a16="http://schemas.microsoft.com/office/drawing/2014/main" id="{6E6F666D-CE87-4720-B8B8-C62D0054B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" y="1416598"/>
            <a:ext cx="30812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dirty="0" err="1"/>
              <a:t>sqlite3.exe</a:t>
            </a:r>
            <a:r>
              <a:rPr lang="en-US" altLang="ja-JP" dirty="0"/>
              <a:t> </a:t>
            </a:r>
            <a:r>
              <a:rPr lang="ja-JP" altLang="en-US" dirty="0"/>
              <a:t>を使う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353F86A-C75B-4CB6-B4BF-BB49EFB9D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93" y="2007462"/>
            <a:ext cx="5660635" cy="1421538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81EAE00-FCC2-4D5E-998A-71EEC73BC763}"/>
              </a:ext>
            </a:extLst>
          </p:cNvPr>
          <p:cNvSpPr/>
          <p:nvPr/>
        </p:nvSpPr>
        <p:spPr>
          <a:xfrm>
            <a:off x="1063102" y="2909226"/>
            <a:ext cx="1724548" cy="2594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6549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16AF63-51C4-4770-AA4B-46BA4F0E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データベースオープン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C1E6A8C2-7F3F-4CE8-90D5-CB7EFD2F3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76" y="4126682"/>
            <a:ext cx="6847539" cy="6926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※ </a:t>
            </a:r>
            <a:r>
              <a:rPr lang="ja-JP" altLang="en-US" dirty="0"/>
              <a:t>データベースの新規作成について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67924D-D404-4810-AF73-E1FAA450E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B988AE96-E98F-4570-BB51-54FF83357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92" y="2030113"/>
            <a:ext cx="6232508" cy="484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ja-JP" sz="2400" b="1" dirty="0"/>
              <a:t>.open --new</a:t>
            </a:r>
            <a:r>
              <a:rPr lang="ja-JP" altLang="en-US" sz="2400" b="1" dirty="0"/>
              <a:t>　＜データベースファイル名＞</a:t>
            </a:r>
            <a:endParaRPr lang="en-US" altLang="ja-JP" sz="2400" b="1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8C35686-18E2-4C94-908D-15B6A4AA2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208" y="1223043"/>
            <a:ext cx="62817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None/>
            </a:pPr>
            <a:r>
              <a:rPr lang="en-US" altLang="ja-JP" dirty="0"/>
              <a:t>SQLite</a:t>
            </a:r>
            <a:r>
              <a:rPr lang="ja-JP" altLang="en-US" dirty="0"/>
              <a:t> </a:t>
            </a:r>
            <a:r>
              <a:rPr lang="en-US" altLang="ja-JP" dirty="0"/>
              <a:t>3 </a:t>
            </a:r>
            <a:r>
              <a:rPr lang="ja-JP" altLang="en-US" dirty="0"/>
              <a:t>で，次のコマンドを実行</a:t>
            </a:r>
            <a:endParaRPr lang="ja-JP" altLang="en-US" sz="3200" dirty="0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1991040C-9A09-4D3E-A023-99CCA54F9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92" y="2856382"/>
            <a:ext cx="579543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ja-JP" sz="2400" b="1" dirty="0"/>
              <a:t>.open </a:t>
            </a:r>
            <a:r>
              <a:rPr lang="ja-JP" altLang="en-US" sz="2400" b="1" dirty="0"/>
              <a:t>＜データベースファイル名＞</a:t>
            </a:r>
            <a:endParaRPr lang="en-US" altLang="ja-JP" sz="24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02242EB-0144-4EB2-A595-DC21D335B2B7}"/>
              </a:ext>
            </a:extLst>
          </p:cNvPr>
          <p:cNvSpPr txBox="1"/>
          <p:nvPr/>
        </p:nvSpPr>
        <p:spPr>
          <a:xfrm>
            <a:off x="7026536" y="1857146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新規作成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して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オープン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EE80763-05AB-4DA9-BF8A-598C8E35A6FC}"/>
              </a:ext>
            </a:extLst>
          </p:cNvPr>
          <p:cNvSpPr txBox="1"/>
          <p:nvPr/>
        </p:nvSpPr>
        <p:spPr>
          <a:xfrm>
            <a:off x="6497122" y="2852730"/>
            <a:ext cx="264687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既存のもの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オープン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0EED235-E7F5-48D7-BB91-571781D60B0D}"/>
              </a:ext>
            </a:extLst>
          </p:cNvPr>
          <p:cNvSpPr txBox="1"/>
          <p:nvPr/>
        </p:nvSpPr>
        <p:spPr>
          <a:xfrm>
            <a:off x="448627" y="4912840"/>
            <a:ext cx="775209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ja-JP" altLang="en-US" sz="2400" dirty="0"/>
              <a:t>指定したファイルが</a:t>
            </a:r>
            <a:r>
              <a:rPr lang="ja-JP" altLang="en-US" sz="2400" b="1" dirty="0"/>
              <a:t>すでに存在するとき</a:t>
            </a:r>
            <a:r>
              <a:rPr lang="ja-JP" altLang="en-US" sz="2400" dirty="0"/>
              <a:t>は，</a:t>
            </a:r>
            <a:r>
              <a:rPr lang="ja-JP" altLang="en-US" sz="2400" b="1" dirty="0"/>
              <a:t>削除</a:t>
            </a:r>
            <a:r>
              <a:rPr lang="ja-JP" altLang="en-US" sz="2400" dirty="0"/>
              <a:t>され，</a:t>
            </a:r>
            <a:r>
              <a:rPr lang="ja-JP" altLang="en-US" sz="2400" b="1" dirty="0"/>
              <a:t>空のデータベースファイル</a:t>
            </a:r>
            <a:r>
              <a:rPr lang="ja-JP" altLang="en-US" sz="2400" dirty="0"/>
              <a:t>が新規作成される</a:t>
            </a:r>
            <a:endParaRPr lang="en-US" altLang="ja-JP" sz="2400" dirty="0"/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ja-JP" altLang="en-US" sz="2400" dirty="0"/>
              <a:t>指定したファイルが</a:t>
            </a:r>
            <a:r>
              <a:rPr lang="ja-JP" altLang="en-US" sz="2400" b="1" dirty="0"/>
              <a:t>存在しないとき</a:t>
            </a:r>
            <a:r>
              <a:rPr lang="ja-JP" altLang="en-US" sz="2400" dirty="0"/>
              <a:t>は，</a:t>
            </a:r>
            <a:r>
              <a:rPr lang="ja-JP" altLang="en-US" sz="2400" b="1" dirty="0"/>
              <a:t>空のデータベースファイル</a:t>
            </a:r>
            <a:r>
              <a:rPr lang="ja-JP" altLang="en-US" sz="2400" dirty="0"/>
              <a:t>が</a:t>
            </a:r>
            <a:r>
              <a:rPr lang="ja-JP" altLang="en-US" sz="2400" b="1" dirty="0"/>
              <a:t>新規作成</a:t>
            </a:r>
            <a:r>
              <a:rPr lang="ja-JP" altLang="en-US" sz="2400" dirty="0"/>
              <a:t>される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5065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16AF63-51C4-4770-AA4B-46BA4F0E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SQLite 3 </a:t>
            </a:r>
            <a:r>
              <a:rPr lang="ja-JP" altLang="en-US" dirty="0"/>
              <a:t>を実行できるオンラインサイトの例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1DE3F025-05C8-4945-BB89-ECB287E0E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lang="en-US" altLang="ja-JP" dirty="0"/>
              <a:t>GDB online Debugger </a:t>
            </a:r>
            <a:r>
              <a:rPr lang="ja-JP" altLang="en-US" dirty="0"/>
              <a:t>のサイト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 </a:t>
            </a:r>
            <a:r>
              <a:rPr lang="en-US" altLang="ja-JP" dirty="0"/>
              <a:t>URL: https://www.onlinegdb.com/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67924D-D404-4810-AF73-E1FAA450E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13</a:t>
            </a:fld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0BB9C1F-C0E0-4E40-8AF2-E76012F35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78" y="2313293"/>
            <a:ext cx="6378493" cy="3875106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1FA2814-EF70-4A65-891E-4D97A92C172E}"/>
              </a:ext>
            </a:extLst>
          </p:cNvPr>
          <p:cNvSpPr/>
          <p:nvPr/>
        </p:nvSpPr>
        <p:spPr>
          <a:xfrm>
            <a:off x="5819906" y="2789334"/>
            <a:ext cx="600740" cy="3082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598CF2A-2733-46E2-9858-948E5975E554}"/>
              </a:ext>
            </a:extLst>
          </p:cNvPr>
          <p:cNvSpPr txBox="1"/>
          <p:nvPr/>
        </p:nvSpPr>
        <p:spPr>
          <a:xfrm>
            <a:off x="6831654" y="2527965"/>
            <a:ext cx="2183611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Language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で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SQLite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を選ぶ</a:t>
            </a:r>
          </a:p>
        </p:txBody>
      </p:sp>
    </p:spTree>
    <p:extLst>
      <p:ext uri="{BB962C8B-B14F-4D97-AF65-F5344CB8AC3E}">
        <p14:creationId xmlns:p14="http://schemas.microsoft.com/office/powerpoint/2010/main" val="3131071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75C5D5-1B25-424B-AC42-D2D148C2D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３回の内容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F5D339-8787-432E-B8EA-8B459E577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19" y="846253"/>
            <a:ext cx="8530134" cy="533316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ja-JP" b="1" dirty="0"/>
              <a:t>SQLite</a:t>
            </a:r>
            <a:r>
              <a:rPr lang="ja-JP" altLang="en-US" b="1" dirty="0"/>
              <a:t> </a:t>
            </a:r>
            <a:r>
              <a:rPr lang="en-US" altLang="ja-JP" b="1" dirty="0"/>
              <a:t>3</a:t>
            </a:r>
            <a:r>
              <a:rPr lang="ja-JP" altLang="en-US" b="1" dirty="0"/>
              <a:t> のインストールと基本操作</a:t>
            </a:r>
            <a:endParaRPr kumimoji="1"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テーブル定義，データ型，主キー，</a:t>
            </a:r>
            <a:r>
              <a:rPr lang="en-US" altLang="ja-JP" b="1" dirty="0"/>
              <a:t>SQL</a:t>
            </a:r>
            <a:r>
              <a:rPr lang="ja-JP" altLang="en-US" b="1" dirty="0"/>
              <a:t> 問い合わせ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結合</a:t>
            </a:r>
            <a:endParaRPr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b="1" dirty="0"/>
              <a:t>SQL </a:t>
            </a:r>
            <a:r>
              <a:rPr lang="ja-JP" altLang="en-US" b="1" dirty="0"/>
              <a:t>の基本</a:t>
            </a:r>
            <a:r>
              <a:rPr lang="ja-JP" altLang="en-US" dirty="0"/>
              <a:t>を，</a:t>
            </a:r>
            <a:r>
              <a:rPr lang="en-US" altLang="ja-JP" dirty="0" err="1"/>
              <a:t>SQlite</a:t>
            </a:r>
            <a:r>
              <a:rPr lang="en-US" altLang="ja-JP" dirty="0"/>
              <a:t> 3 </a:t>
            </a:r>
            <a:r>
              <a:rPr lang="ja-JP" altLang="en-US" dirty="0"/>
              <a:t>を用いて演習する．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URL: </a:t>
            </a:r>
            <a:r>
              <a:rPr lang="en-US" altLang="ja-JP" sz="2800" dirty="0">
                <a:solidFill>
                  <a:schemeClr val="tx1"/>
                </a:solidFill>
                <a:latin typeface="Arial" panose="020B0604020202020204" pitchFamily="34" charset="0"/>
              </a:rPr>
              <a:t>https://www.kkaneko.jp/cc/sqlite3/index.html</a:t>
            </a:r>
            <a:endParaRPr lang="en-US" altLang="ja-JP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253DB7-DFF8-473C-8158-DB6BAFD30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261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E1BA45-6A62-4521-A86C-4607EFCBB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第１回のアウトライン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CC5DCC-3AEC-476F-B4FC-B81D73E68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lang="en-US" altLang="ja-JP" dirty="0"/>
              <a:t>SQLite 3 </a:t>
            </a:r>
            <a:r>
              <a:rPr lang="ja-JP" altLang="en-US" dirty="0"/>
              <a:t>のインストール</a:t>
            </a:r>
            <a:endParaRPr lang="en-US" altLang="ja-JP" dirty="0"/>
          </a:p>
          <a:p>
            <a:r>
              <a:rPr lang="en-US" altLang="ja-JP" dirty="0"/>
              <a:t>SQLite 3 </a:t>
            </a:r>
            <a:r>
              <a:rPr lang="ja-JP" altLang="en-US" dirty="0"/>
              <a:t>データベースの新規作成</a:t>
            </a:r>
          </a:p>
          <a:p>
            <a:r>
              <a:rPr lang="en-US" altLang="ja-JP" dirty="0"/>
              <a:t>SQLite 3 </a:t>
            </a:r>
            <a:r>
              <a:rPr lang="ja-JP" altLang="en-US" dirty="0"/>
              <a:t>コマンドラインシェルの終了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3DB809-6062-4ACA-8996-EA7C285B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3178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16AF63-51C4-4770-AA4B-46BA4F0E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SQLite 3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0E9EC7-5D19-4CC1-9ED7-D87CF938C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846138"/>
            <a:ext cx="8620125" cy="5334000"/>
          </a:xfrm>
        </p:spPr>
        <p:txBody>
          <a:bodyPr>
            <a:noAutofit/>
          </a:bodyPr>
          <a:lstStyle/>
          <a:p>
            <a:r>
              <a:rPr lang="en-US" altLang="ja-JP" dirty="0"/>
              <a:t>SQLite 3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リレーショナルデータベース管理システム</a:t>
            </a:r>
            <a:r>
              <a:rPr lang="ja-JP" altLang="en-US" dirty="0"/>
              <a:t>．</a:t>
            </a:r>
            <a:endParaRPr lang="en-US" altLang="ja-JP" dirty="0"/>
          </a:p>
          <a:p>
            <a:r>
              <a:rPr lang="en-US" altLang="ja-JP" dirty="0"/>
              <a:t>SQLite 3</a:t>
            </a:r>
            <a:r>
              <a:rPr lang="ja-JP" altLang="en-US" dirty="0"/>
              <a:t> の特徴</a:t>
            </a:r>
          </a:p>
          <a:p>
            <a:pPr lvl="1"/>
            <a:r>
              <a:rPr lang="ja-JP" altLang="en-US" dirty="0"/>
              <a:t>アカウント（ユーザ名やパスワード）の機能がない</a:t>
            </a:r>
          </a:p>
          <a:p>
            <a:pPr lvl="1"/>
            <a:r>
              <a:rPr lang="ja-JP" altLang="en-US" dirty="0"/>
              <a:t>設定なしで動く </a:t>
            </a:r>
            <a:endParaRPr lang="en-US" altLang="ja-JP" dirty="0"/>
          </a:p>
          <a:p>
            <a:pPr lvl="1"/>
            <a:r>
              <a:rPr lang="ja-JP" altLang="en-US" dirty="0"/>
              <a:t>並行処理制御，リモートとの通信の機能は </a:t>
            </a:r>
            <a:r>
              <a:rPr lang="en-US" altLang="ja-JP" dirty="0"/>
              <a:t>SQLite 3 </a:t>
            </a:r>
            <a:r>
              <a:rPr lang="ja-JP" altLang="en-US" dirty="0"/>
              <a:t>にない</a:t>
            </a:r>
          </a:p>
          <a:p>
            <a:r>
              <a:rPr lang="en-US" altLang="ja-JP" dirty="0"/>
              <a:t>SQLite 3 </a:t>
            </a:r>
            <a:r>
              <a:rPr lang="ja-JP" altLang="en-US" dirty="0"/>
              <a:t>の </a:t>
            </a:r>
            <a:r>
              <a:rPr lang="en-US" altLang="ja-JP" dirty="0"/>
              <a:t>URL: </a:t>
            </a:r>
            <a:r>
              <a:rPr lang="en-US" altLang="ja-JP" b="1" dirty="0"/>
              <a:t>https://www.sqlite.org</a:t>
            </a:r>
          </a:p>
          <a:p>
            <a:r>
              <a:rPr lang="en-US" altLang="ja-JP" dirty="0"/>
              <a:t>SQLite 3 </a:t>
            </a:r>
            <a:r>
              <a:rPr lang="ja-JP" altLang="en-US" dirty="0"/>
              <a:t>のコピーライト</a:t>
            </a:r>
            <a:r>
              <a:rPr lang="en-US" altLang="ja-JP" dirty="0"/>
              <a:t>: </a:t>
            </a:r>
            <a:r>
              <a:rPr lang="en-US" altLang="ja-JP" b="1" dirty="0"/>
              <a:t>https://www.sqlite.org/copyright.html</a:t>
            </a:r>
            <a:endParaRPr lang="ja-JP" altLang="en-US" b="1" dirty="0"/>
          </a:p>
          <a:p>
            <a:r>
              <a:rPr lang="en-US" altLang="ja-JP" dirty="0"/>
              <a:t>Windows </a:t>
            </a:r>
            <a:r>
              <a:rPr lang="ja-JP" altLang="en-US" dirty="0"/>
              <a:t>での </a:t>
            </a:r>
            <a:r>
              <a:rPr lang="en-US" altLang="ja-JP" dirty="0"/>
              <a:t>SQLite 3 </a:t>
            </a:r>
            <a:r>
              <a:rPr lang="ja-JP" altLang="en-US" dirty="0"/>
              <a:t>のインストール</a:t>
            </a:r>
            <a:r>
              <a:rPr lang="en-US" altLang="ja-JP" dirty="0"/>
              <a:t>: </a:t>
            </a:r>
            <a:r>
              <a:rPr lang="en-US" altLang="ja-JP" b="1" dirty="0"/>
              <a:t>https://www.kkaneko.jp/tools/win/sqlite3.html</a:t>
            </a:r>
            <a:endParaRPr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67924D-D404-4810-AF73-E1FAA450E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0992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DDFBEE6-217B-44FB-861A-77DC6DC0B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SQLite 3 </a:t>
            </a:r>
            <a:r>
              <a:rPr lang="ja-JP" altLang="en-US" dirty="0"/>
              <a:t>のインストール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30B0187-2793-425F-B0C4-E06115975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SQLite </a:t>
            </a:r>
            <a:r>
              <a:rPr lang="ja-JP" altLang="en-US" dirty="0"/>
              <a:t>の </a:t>
            </a:r>
            <a:r>
              <a:rPr lang="en-US" altLang="ja-JP" dirty="0"/>
              <a:t>Web </a:t>
            </a:r>
            <a:r>
              <a:rPr lang="ja-JP" altLang="en-US" dirty="0"/>
              <a:t>ページを開く．	</a:t>
            </a:r>
            <a:r>
              <a:rPr lang="en-US" altLang="ja-JP" dirty="0">
                <a:hlinkClick r:id="rId3"/>
              </a:rPr>
              <a:t>https://</a:t>
            </a:r>
            <a:r>
              <a:rPr lang="en-US" altLang="ja-JP" dirty="0" err="1">
                <a:hlinkClick r:id="rId3"/>
              </a:rPr>
              <a:t>www.sqlite.org</a:t>
            </a:r>
            <a:r>
              <a:rPr lang="en-US" altLang="ja-JP" dirty="0">
                <a:hlinkClick r:id="rId3"/>
              </a:rPr>
              <a:t>/</a:t>
            </a:r>
            <a:r>
              <a:rPr lang="en-US" altLang="ja-JP" dirty="0"/>
              <a:t> 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1640490-120B-4258-A453-EF5D857C4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5889C77-CBA6-4727-B42B-9F907AB3C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SQLite 3 </a:t>
            </a:r>
            <a:r>
              <a:rPr lang="ja-JP" altLang="en-US" dirty="0"/>
              <a:t>のインストール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2DDAE70-DFA9-4B44-8849-A9745A8A90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②「</a:t>
            </a:r>
            <a:r>
              <a:rPr lang="en-US" altLang="ja-JP" dirty="0"/>
              <a:t>Download</a:t>
            </a:r>
            <a:r>
              <a:rPr lang="ja-JP" altLang="en-US" dirty="0"/>
              <a:t>」をクリック</a:t>
            </a:r>
          </a:p>
          <a:p>
            <a:endParaRPr lang="ja-JP" altLang="en-US" dirty="0"/>
          </a:p>
          <a:p>
            <a:endParaRPr lang="ja-JP" altLang="en-US" dirty="0"/>
          </a:p>
          <a:p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③ </a:t>
            </a:r>
            <a:r>
              <a:rPr lang="en-US" altLang="ja-JP" dirty="0"/>
              <a:t>Windows </a:t>
            </a:r>
            <a:r>
              <a:rPr lang="ja-JP" altLang="en-US" dirty="0"/>
              <a:t>版のダウンロード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735287F-F23E-4B23-B6F3-593B3B49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6</a:t>
            </a:fld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58640E6-AF17-4523-82A5-C412D70F8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164" y="1346168"/>
            <a:ext cx="4738552" cy="265481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5A51E25-9D62-4857-AB8A-70FCC7CA7E58}"/>
              </a:ext>
            </a:extLst>
          </p:cNvPr>
          <p:cNvSpPr/>
          <p:nvPr/>
        </p:nvSpPr>
        <p:spPr>
          <a:xfrm>
            <a:off x="2217906" y="3741906"/>
            <a:ext cx="706877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CDB99EE-AFB2-43DC-8946-F7D89AE2D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90" y="4790112"/>
            <a:ext cx="5959781" cy="1889222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3C6917A-D50A-41C1-8230-BC0E46EAB6BC}"/>
              </a:ext>
            </a:extLst>
          </p:cNvPr>
          <p:cNvSpPr/>
          <p:nvPr/>
        </p:nvSpPr>
        <p:spPr>
          <a:xfrm>
            <a:off x="1552052" y="6091916"/>
            <a:ext cx="1372731" cy="5874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3883B9A-B02C-4CA2-B4BE-7EB4AEA9B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SQLite 3 </a:t>
            </a:r>
            <a:r>
              <a:rPr lang="ja-JP" altLang="en-US" dirty="0"/>
              <a:t>のインストール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5DB96AD-8DC8-457A-B6C2-B12F778A0D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④</a:t>
            </a:r>
            <a:r>
              <a:rPr lang="en-US" altLang="ja-JP" dirty="0"/>
              <a:t> </a:t>
            </a:r>
            <a:r>
              <a:rPr lang="ja-JP" altLang="en-US" dirty="0"/>
              <a:t>ダウンロードした </a:t>
            </a:r>
            <a:r>
              <a:rPr lang="en-US" altLang="ja-JP" dirty="0"/>
              <a:t>.zip </a:t>
            </a:r>
            <a:r>
              <a:rPr lang="ja-JP" altLang="en-US" dirty="0"/>
              <a:t>ファイルを展開（解凍）</a:t>
            </a:r>
          </a:p>
          <a:p>
            <a:endParaRPr lang="ja-JP" altLang="en-US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6DCEB9E-8396-4A2F-AA9F-20D45FB8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7</a:t>
            </a:fld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A07E7F4-FDF2-40C2-B168-829C621F9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86" y="1425542"/>
            <a:ext cx="7977866" cy="20034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16AF63-51C4-4770-AA4B-46BA4F0E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SQLite 3 </a:t>
            </a:r>
            <a:r>
              <a:rPr lang="ja-JP" altLang="en-US" dirty="0"/>
              <a:t>の起動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C1E6A8C2-7F3F-4CE8-90D5-CB7EFD2F3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起動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67924D-D404-4810-AF73-E1FAA450E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12" name="テキスト ボックス 4">
            <a:extLst>
              <a:ext uri="{FF2B5EF4-FFF2-40B4-BE49-F238E27FC236}">
                <a16:creationId xmlns:a16="http://schemas.microsoft.com/office/drawing/2014/main" id="{6E6F666D-CE87-4720-B8B8-C62D0054B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" y="1416598"/>
            <a:ext cx="30812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dirty="0" err="1"/>
              <a:t>sqlite3.exe</a:t>
            </a:r>
            <a:r>
              <a:rPr lang="en-US" altLang="ja-JP" dirty="0"/>
              <a:t> </a:t>
            </a:r>
            <a:r>
              <a:rPr lang="ja-JP" altLang="en-US" dirty="0"/>
              <a:t>を使う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353F86A-C75B-4CB6-B4BF-BB49EFB9D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93" y="2007462"/>
            <a:ext cx="5660635" cy="1421538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81EAE00-FCC2-4D5E-998A-71EEC73BC763}"/>
              </a:ext>
            </a:extLst>
          </p:cNvPr>
          <p:cNvSpPr/>
          <p:nvPr/>
        </p:nvSpPr>
        <p:spPr>
          <a:xfrm>
            <a:off x="1063102" y="2909226"/>
            <a:ext cx="1724548" cy="2594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897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1E43A0D-83C7-45CD-B547-9F320E530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SQLite 3 </a:t>
            </a:r>
            <a:r>
              <a:rPr lang="ja-JP" altLang="en-US" dirty="0"/>
              <a:t>データベースの新規作成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FF66E18-F116-4996-9801-B3DEB0138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638E375-D0C5-4DD0-B4B7-DA68BC315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2181710"/>
            <a:ext cx="8785225" cy="13684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ja-JP" altLang="en-US" sz="2800" dirty="0">
                <a:latin typeface="Arial" panose="020B0604020202020204" pitchFamily="34" charset="0"/>
              </a:rPr>
              <a:t>①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ja-JP" altLang="en-US" sz="2800" dirty="0">
                <a:latin typeface="Arial" panose="020B0604020202020204" pitchFamily="34" charset="0"/>
              </a:rPr>
              <a:t>前もって </a:t>
            </a:r>
            <a:r>
              <a:rPr lang="en-US" altLang="ja-JP" sz="2800" dirty="0">
                <a:latin typeface="Arial" panose="020B0604020202020204" pitchFamily="34" charset="0"/>
              </a:rPr>
              <a:t>Windows </a:t>
            </a:r>
            <a:r>
              <a:rPr lang="ja-JP" altLang="en-US" sz="2800" dirty="0">
                <a:latin typeface="Arial" panose="020B0604020202020204" pitchFamily="34" charset="0"/>
              </a:rPr>
              <a:t>で </a:t>
            </a:r>
            <a:r>
              <a:rPr lang="en-US" altLang="ja-JP" sz="2800" b="1" dirty="0">
                <a:solidFill>
                  <a:srgbClr val="C00000"/>
                </a:solidFill>
                <a:latin typeface="Arial" panose="020B0604020202020204" pitchFamily="34" charset="0"/>
              </a:rPr>
              <a:t>C:\</a:t>
            </a:r>
            <a:r>
              <a:rPr lang="en-US" altLang="ja-JP" sz="2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sqlite3</a:t>
            </a:r>
            <a:r>
              <a:rPr lang="en-US" altLang="ja-JP" sz="28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のような名前のデータベースディレクトリ</a:t>
            </a:r>
            <a:r>
              <a:rPr lang="ja-JP" altLang="en-US" sz="2800" dirty="0">
                <a:latin typeface="Arial" panose="020B0604020202020204" pitchFamily="34" charset="0"/>
              </a:rPr>
              <a:t>を作成しておく</a:t>
            </a:r>
            <a:endParaRPr lang="en-US" altLang="ja-JP" sz="2800" dirty="0">
              <a:latin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ja-JP" altLang="en-US" sz="2800" dirty="0">
                <a:latin typeface="Arial" panose="020B0604020202020204" pitchFamily="34" charset="0"/>
              </a:rPr>
              <a:t>② </a:t>
            </a:r>
            <a:r>
              <a:rPr lang="en-US" altLang="ja-JP" sz="2800" dirty="0" err="1">
                <a:latin typeface="Arial" panose="020B0604020202020204" pitchFamily="34" charset="0"/>
              </a:rPr>
              <a:t>sqlite3.exe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ja-JP" altLang="en-US" sz="2800" dirty="0">
                <a:latin typeface="Arial" panose="020B0604020202020204" pitchFamily="34" charset="0"/>
              </a:rPr>
              <a:t>を実行（</a:t>
            </a:r>
            <a:r>
              <a:rPr lang="en-US" altLang="ja-JP" sz="2800" dirty="0">
                <a:latin typeface="Arial" panose="020B0604020202020204" pitchFamily="34" charset="0"/>
              </a:rPr>
              <a:t>SQLite 3 </a:t>
            </a:r>
            <a:r>
              <a:rPr lang="ja-JP" altLang="en-US" sz="2800" dirty="0">
                <a:latin typeface="Arial" panose="020B0604020202020204" pitchFamily="34" charset="0"/>
              </a:rPr>
              <a:t>の起動）</a:t>
            </a:r>
            <a:endParaRPr lang="en-US" altLang="ja-JP" sz="2800" dirty="0">
              <a:latin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ja-JP" sz="2800" dirty="0">
              <a:latin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ja-JP" sz="2800" dirty="0">
              <a:latin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ja-JP" altLang="en-US" sz="2800" dirty="0">
                <a:latin typeface="Arial" panose="020B0604020202020204" pitchFamily="34" charset="0"/>
              </a:rPr>
              <a:t>③ 新しい画面が開くので確認</a:t>
            </a:r>
            <a:endParaRPr lang="en-US" altLang="ja-JP" sz="2800" dirty="0">
              <a:latin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ja-JP" altLang="en-US" sz="2800" dirty="0">
              <a:latin typeface="Arial" panose="020B0604020202020204" pitchFamily="34" charset="0"/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endParaRPr lang="ja-JP" altLang="en-US" dirty="0">
              <a:latin typeface="Arial" panose="020B0604020202020204" pitchFamily="34" charset="0"/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endParaRPr lang="en-US" altLang="ja-JP" dirty="0">
              <a:latin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ja-JP" altLang="en-US" dirty="0">
              <a:latin typeface="Arial" panose="020B0604020202020204" pitchFamily="34" charset="0"/>
            </a:endParaRPr>
          </a:p>
        </p:txBody>
      </p:sp>
      <p:pic>
        <p:nvPicPr>
          <p:cNvPr id="17412" name="図 2">
            <a:extLst>
              <a:ext uri="{FF2B5EF4-FFF2-40B4-BE49-F238E27FC236}">
                <a16:creationId xmlns:a16="http://schemas.microsoft.com/office/drawing/2014/main" id="{F3E42284-9355-4EC7-856E-7DA7A95D1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3683485"/>
            <a:ext cx="46497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>
            <a:extLst>
              <a:ext uri="{FF2B5EF4-FFF2-40B4-BE49-F238E27FC236}">
                <a16:creationId xmlns:a16="http://schemas.microsoft.com/office/drawing/2014/main" id="{A8C358BC-D281-49DF-A9EB-3510F8F2A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91" y="989197"/>
            <a:ext cx="7657515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/>
              <a:t>データベースファイル名</a:t>
            </a:r>
            <a:r>
              <a:rPr lang="en-US" altLang="ja-JP" dirty="0"/>
              <a:t>: </a:t>
            </a:r>
            <a:r>
              <a:rPr lang="en-US" altLang="ja-JP" b="1" dirty="0"/>
              <a:t>C:\</a:t>
            </a:r>
            <a:r>
              <a:rPr lang="en-US" altLang="ja-JP" b="1" dirty="0" err="1"/>
              <a:t>sqlite3</a:t>
            </a:r>
            <a:r>
              <a:rPr lang="en-US" altLang="ja-JP" b="1" dirty="0"/>
              <a:t>\mydb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/>
              <a:t>で，</a:t>
            </a:r>
            <a:r>
              <a:rPr lang="en-US" altLang="ja-JP" b="1" dirty="0"/>
              <a:t>SQLite 3 </a:t>
            </a:r>
            <a:r>
              <a:rPr lang="ja-JP" altLang="en-US" b="1" dirty="0"/>
              <a:t>データベースの新規作成</a:t>
            </a:r>
            <a:r>
              <a:rPr lang="ja-JP" altLang="en-US" dirty="0"/>
              <a:t> 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AF5FE0C-5A08-46C6-A8AE-8F02C8D7B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038" y="5192830"/>
            <a:ext cx="4891545" cy="13842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513</Words>
  <Application>Microsoft Office PowerPoint</Application>
  <PresentationFormat>画面に合わせる (4:3)</PresentationFormat>
  <Paragraphs>106</Paragraphs>
  <Slides>13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8" baseType="lpstr">
      <vt:lpstr>メイリオ</vt:lpstr>
      <vt:lpstr>游ゴシック</vt:lpstr>
      <vt:lpstr>Arial</vt:lpstr>
      <vt:lpstr>Calibri</vt:lpstr>
      <vt:lpstr>Office テーマ</vt:lpstr>
      <vt:lpstr>PowerPoint プレゼンテーション</vt:lpstr>
      <vt:lpstr>３回の内容</vt:lpstr>
      <vt:lpstr>第１回のアウトライン</vt:lpstr>
      <vt:lpstr>SQLite 3</vt:lpstr>
      <vt:lpstr>SQLite 3 のインストール</vt:lpstr>
      <vt:lpstr>SQLite 3 のインストール</vt:lpstr>
      <vt:lpstr>SQLite 3 のインストール</vt:lpstr>
      <vt:lpstr>SQLite 3 の起動</vt:lpstr>
      <vt:lpstr>SQLite 3 データベースの新規作成</vt:lpstr>
      <vt:lpstr>SQLite 3 データベースの新規作成</vt:lpstr>
      <vt:lpstr>SQLite 3 の起動と終了</vt:lpstr>
      <vt:lpstr>データベースオープン</vt:lpstr>
      <vt:lpstr>SQLite 3 を実行できるオンラインサイトの例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リレーショナルデータベースを使ってみよう</dc:title>
  <dc:creator>kaneko kunihiko</dc:creator>
  <cp:lastModifiedBy>金子　邦彦</cp:lastModifiedBy>
  <cp:revision>88</cp:revision>
  <dcterms:created xsi:type="dcterms:W3CDTF">2019-11-02T00:06:04Z</dcterms:created>
  <dcterms:modified xsi:type="dcterms:W3CDTF">2022-02-24T12:02:46Z</dcterms:modified>
</cp:coreProperties>
</file>