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947" r:id="rId2"/>
    <p:sldId id="572" r:id="rId3"/>
    <p:sldId id="950" r:id="rId4"/>
    <p:sldId id="951" r:id="rId5"/>
    <p:sldId id="587" r:id="rId6"/>
    <p:sldId id="612" r:id="rId7"/>
    <p:sldId id="613" r:id="rId8"/>
    <p:sldId id="614" r:id="rId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>
        <p:scale>
          <a:sx n="50" d="100"/>
          <a:sy n="50" d="100"/>
        </p:scale>
        <p:origin x="614" y="1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2022/4/8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C30-CD46-41A2-BECE-1A4B080770E6}" type="datetime1">
              <a:rPr kumimoji="1" lang="ja-JP" altLang="en-US" smtClean="0"/>
              <a:t>2022/4/8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AA36-BF83-4445-AA45-DC25C2308F6C}" type="datetime1">
              <a:rPr kumimoji="1" lang="ja-JP" altLang="en-US" smtClean="0"/>
              <a:t>2022/4/8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3726-8ED7-4E69-8357-81C5D88CDE69}" type="datetime1">
              <a:rPr kumimoji="1" lang="ja-JP" altLang="en-US" smtClean="0"/>
              <a:t>2022/4/8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4D09-75EF-415E-925A-2742D4C8B962}" type="datetime1">
              <a:rPr kumimoji="1" lang="ja-JP" altLang="en-US" smtClean="0"/>
              <a:t>2022/4/8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284A8-C4BA-465C-89F8-C32FC9CB68DB}" type="datetime1">
              <a:rPr kumimoji="1" lang="ja-JP" altLang="en-US" smtClean="0"/>
              <a:t>2022/4/8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94569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ue-7. Unreal Engine </a:t>
            </a:r>
            <a:r>
              <a:rPr lang="ja-JP" altLang="en-US" sz="4000" dirty="0"/>
              <a:t>の </a:t>
            </a:r>
            <a:r>
              <a:rPr lang="en-US" altLang="ja-JP" sz="4000" dirty="0"/>
              <a:t>Simple HMD </a:t>
            </a:r>
            <a:r>
              <a:rPr lang="ja-JP" altLang="en-US" sz="4000" dirty="0"/>
              <a:t>プラグインを用いて，</a:t>
            </a:r>
            <a:r>
              <a:rPr lang="en-US" altLang="ja-JP" sz="4000" dirty="0"/>
              <a:t>VR </a:t>
            </a:r>
            <a:r>
              <a:rPr lang="ja-JP" altLang="en-US" sz="4000" dirty="0"/>
              <a:t>表示（サイドバイサイド表示</a:t>
            </a:r>
            <a:r>
              <a:rPr lang="ja-JP" altLang="en-US" sz="4400" dirty="0"/>
              <a:t>）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URL:https://www.kkaneko.jp/cc/ue/index.html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77D32-9037-4C6E-B555-5889D526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9D76B5-A83C-4F76-B7D6-796A673B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en-US" altLang="ja-JP" dirty="0"/>
              <a:t>Virtual Reality </a:t>
            </a:r>
            <a:r>
              <a:rPr lang="ja-JP" altLang="en-US" dirty="0"/>
              <a:t>プラグインの１つ「</a:t>
            </a:r>
            <a:r>
              <a:rPr lang="en-US" altLang="ja-JP" b="1" dirty="0"/>
              <a:t>Simple HMD</a:t>
            </a:r>
            <a:r>
              <a:rPr lang="ja-JP" altLang="en-US" dirty="0"/>
              <a:t>」の追加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b="1" dirty="0"/>
              <a:t>サイドバイサイド表示</a:t>
            </a:r>
            <a:r>
              <a:rPr lang="ja-JP" altLang="en-US" dirty="0"/>
              <a:t>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9128C-B644-4CBA-9879-4AAF7997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9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B95C31FB-5BDF-4478-90A1-A66DA57C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979"/>
            <a:ext cx="9144000" cy="479724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</a:t>
            </a:r>
            <a:r>
              <a:rPr kumimoji="1" lang="ja-JP" altLang="en-US" sz="135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372133" y="1845709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2" y="2189421"/>
            <a:ext cx="1798759" cy="116481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429000"/>
            <a:ext cx="1840007" cy="265875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57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04266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Unreal Engine 5 </a:t>
            </a:r>
            <a:r>
              <a:rPr kumimoji="1" lang="ja-JP" altLang="en-US" dirty="0"/>
              <a:t>を起動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プロジェクトを作成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ゲーム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en-US" altLang="ja-JP" b="1" dirty="0"/>
              <a:t>Blank</a:t>
            </a:r>
            <a:r>
              <a:rPr lang="en-US" altLang="ja-JP" dirty="0"/>
              <a:t> </a:t>
            </a:r>
            <a:r>
              <a:rPr lang="ja-JP" altLang="en-US" dirty="0"/>
              <a:t>（空白）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　・ブループリント </a:t>
            </a:r>
            <a:r>
              <a:rPr lang="en-US" altLang="ja-JP" b="1" dirty="0"/>
              <a:t>(Blueprint)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2F8A81-03C6-4EFA-8664-EB727D02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5" y="3484467"/>
            <a:ext cx="5902067" cy="332704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F66933-7AD5-428A-AEDA-7F0B7FFA8A09}"/>
              </a:ext>
            </a:extLst>
          </p:cNvPr>
          <p:cNvSpPr/>
          <p:nvPr/>
        </p:nvSpPr>
        <p:spPr>
          <a:xfrm>
            <a:off x="1640517" y="4324327"/>
            <a:ext cx="1574081" cy="497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1DDE55-FB69-403E-B2DC-8DF45E1BB396}"/>
              </a:ext>
            </a:extLst>
          </p:cNvPr>
          <p:cNvSpPr/>
          <p:nvPr/>
        </p:nvSpPr>
        <p:spPr>
          <a:xfrm>
            <a:off x="3337743" y="3704315"/>
            <a:ext cx="552718" cy="7995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F521787-6508-4B0A-92FF-7E4117D5F194}"/>
              </a:ext>
            </a:extLst>
          </p:cNvPr>
          <p:cNvSpPr/>
          <p:nvPr/>
        </p:nvSpPr>
        <p:spPr>
          <a:xfrm>
            <a:off x="5750585" y="5503772"/>
            <a:ext cx="803561" cy="3347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FA69EA-281C-4F12-BF09-14EB6F69C979}"/>
              </a:ext>
            </a:extLst>
          </p:cNvPr>
          <p:cNvSpPr/>
          <p:nvPr/>
        </p:nvSpPr>
        <p:spPr>
          <a:xfrm>
            <a:off x="6463275" y="6531429"/>
            <a:ext cx="618118" cy="28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15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BF576A-7412-409E-91F5-CDE83EB3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14" y="1553795"/>
            <a:ext cx="8497971" cy="48025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① </a:t>
            </a:r>
            <a:r>
              <a:rPr lang="ja-JP" alt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「</a:t>
            </a:r>
            <a:r>
              <a:rPr lang="ja-JP" alt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編集</a:t>
            </a:r>
            <a:r>
              <a:rPr lang="ja-JP" alt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」で「プラグイン」を選ぶ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54AEAF-1486-41C8-AB80-A8D7DB4E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5DBA71-D5E8-47B7-AF47-7AA499D41CDE}"/>
              </a:ext>
            </a:extLst>
          </p:cNvPr>
          <p:cNvSpPr/>
          <p:nvPr/>
        </p:nvSpPr>
        <p:spPr>
          <a:xfrm>
            <a:off x="1333535" y="1461926"/>
            <a:ext cx="666715" cy="3986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BE511AF-BA8E-4391-B091-B9F6BA652BA7}"/>
              </a:ext>
            </a:extLst>
          </p:cNvPr>
          <p:cNvSpPr/>
          <p:nvPr/>
        </p:nvSpPr>
        <p:spPr>
          <a:xfrm>
            <a:off x="1427767" y="4401988"/>
            <a:ext cx="5614383" cy="2716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209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B5AB5A8-D8D4-4832-8FD9-6D318EA8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1552896"/>
            <a:ext cx="8942471" cy="47484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② 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「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Virtual Reality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」を選び，「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Simple HMD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」の「有効」をチェック．「</a:t>
            </a:r>
            <a:r>
              <a:rPr lang="ja-JP" altLang="en-US" sz="2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今すぐ再起動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」をクリック</a:t>
            </a:r>
            <a:endParaRPr kumimoji="1" lang="en-US" altLang="ja-JP" sz="2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4DAA51-ABC0-4AA3-A273-8C626F50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21A7E7F-6EEB-40EB-A296-47CA3A3CB7CC}"/>
              </a:ext>
            </a:extLst>
          </p:cNvPr>
          <p:cNvSpPr/>
          <p:nvPr/>
        </p:nvSpPr>
        <p:spPr>
          <a:xfrm>
            <a:off x="217724" y="5895607"/>
            <a:ext cx="2055576" cy="1749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A40EBE0-4B9D-426C-AD11-A08A690F997E}"/>
              </a:ext>
            </a:extLst>
          </p:cNvPr>
          <p:cNvSpPr/>
          <p:nvPr/>
        </p:nvSpPr>
        <p:spPr>
          <a:xfrm>
            <a:off x="2552841" y="5173753"/>
            <a:ext cx="336410" cy="3025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35ABEBB-5AAA-4030-B1EB-7B557EB13C17}"/>
              </a:ext>
            </a:extLst>
          </p:cNvPr>
          <p:cNvSpPr/>
          <p:nvPr/>
        </p:nvSpPr>
        <p:spPr>
          <a:xfrm>
            <a:off x="7937500" y="5797551"/>
            <a:ext cx="1056030" cy="323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466E64-DA67-4A52-9B02-93164C7C3667}"/>
              </a:ext>
            </a:extLst>
          </p:cNvPr>
          <p:cNvSpPr txBox="1"/>
          <p:nvPr/>
        </p:nvSpPr>
        <p:spPr>
          <a:xfrm>
            <a:off x="2071293" y="6421008"/>
            <a:ext cx="459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他にも「</a:t>
            </a:r>
            <a:r>
              <a:rPr kumimoji="1" lang="en-US" altLang="ja-JP" dirty="0"/>
              <a:t>Oculus VR</a:t>
            </a:r>
            <a:r>
              <a:rPr kumimoji="1" lang="ja-JP" altLang="en-US" dirty="0"/>
              <a:t>」の有効化などもできる</a:t>
            </a:r>
          </a:p>
        </p:txBody>
      </p:sp>
    </p:spTree>
    <p:extLst>
      <p:ext uri="{BB962C8B-B14F-4D97-AF65-F5344CB8AC3E}">
        <p14:creationId xmlns:p14="http://schemas.microsoft.com/office/powerpoint/2010/main" val="261028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15335D-2262-4B9F-88E2-8691930F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508"/>
            <a:ext cx="9144000" cy="52109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③ </a:t>
            </a:r>
            <a:r>
              <a:rPr lang="ja-JP" alt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確認のため「プレイ」で「</a:t>
            </a:r>
            <a:r>
              <a:rPr lang="en-US" altLang="ja-JP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VR </a:t>
            </a:r>
            <a:r>
              <a:rPr lang="ja-JP" alt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プレビュー」を選ぶ</a:t>
            </a:r>
            <a:endParaRPr kumimoji="1" lang="en-US" altLang="ja-JP" sz="2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D2B8C6E-83A8-4EA9-B835-A58E9AB8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0F5C54-C9D4-49C3-955D-A8B30951F141}"/>
              </a:ext>
            </a:extLst>
          </p:cNvPr>
          <p:cNvSpPr/>
          <p:nvPr/>
        </p:nvSpPr>
        <p:spPr>
          <a:xfrm>
            <a:off x="4880275" y="1942381"/>
            <a:ext cx="586596" cy="5175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BAC17A3-215B-405E-9F71-9B2B977D0135}"/>
              </a:ext>
            </a:extLst>
          </p:cNvPr>
          <p:cNvSpPr/>
          <p:nvPr/>
        </p:nvSpPr>
        <p:spPr>
          <a:xfrm>
            <a:off x="5028960" y="3156749"/>
            <a:ext cx="2571990" cy="2722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55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④  VR </a:t>
            </a:r>
            <a:r>
              <a:rPr lang="ja-JP" alt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プレビュー表示を確認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2EDA23-DEEA-4CEB-B1E9-CEB2DADE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FEF624-16DE-4E78-BE5B-58CDE0C7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03" y="1601190"/>
            <a:ext cx="7237393" cy="461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3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202</Words>
  <Application>Microsoft Office PowerPoint</Application>
  <PresentationFormat>画面に合わせる (4:3)</PresentationFormat>
  <Paragraphs>37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7" baseType="lpstr">
      <vt:lpstr>メイリオ</vt:lpstr>
      <vt:lpstr>游ゴシック</vt:lpstr>
      <vt:lpstr>游ゴシック Light</vt:lpstr>
      <vt:lpstr>Arial</vt:lpstr>
      <vt:lpstr>Calibri</vt:lpstr>
      <vt:lpstr>Calibri Light</vt:lpstr>
      <vt:lpstr>Lucida Console</vt:lpstr>
      <vt:lpstr>Segoe UI</vt:lpstr>
      <vt:lpstr>Office テーマ</vt:lpstr>
      <vt:lpstr>ue-7. Unreal Engine の Simple HMD プラグインを用いて，VR 表示（サイドバイサイド表示）</vt:lpstr>
      <vt:lpstr>ここで行うこと</vt:lpstr>
      <vt:lpstr>PowerPoint プレゼンテーション</vt:lpstr>
      <vt:lpstr>前準備</vt:lpstr>
      <vt:lpstr>① 「編集」で「プラグイン」を選ぶ</vt:lpstr>
      <vt:lpstr>② 「Virtual Reality」を選び，「Simple HMD」の「有効」をチェック．「今すぐ再起動」をクリック</vt:lpstr>
      <vt:lpstr>③ 確認のため「プレイ」で「VR プレビュー」を選ぶ</vt:lpstr>
      <vt:lpstr>④  VR プレビュー表示を確認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ue-7. Unreal Engine の Simple HMD プラグインを用いて，VR 表示（サイドバイサイド表示）</dc:title>
  <dc:creator>kaneko kunihiko</dc:creator>
  <cp:lastModifiedBy>金子　邦彦</cp:lastModifiedBy>
  <cp:revision>6</cp:revision>
  <dcterms:created xsi:type="dcterms:W3CDTF">2019-12-24T12:21:15Z</dcterms:created>
  <dcterms:modified xsi:type="dcterms:W3CDTF">2022-04-08T07:38:09Z</dcterms:modified>
</cp:coreProperties>
</file>