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73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9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Algorithm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メイリオ" panose="020B0604030504040204" pitchFamily="50" charset="-128"/>
              </a:rPr>
              <a:t>ad-6. </a:t>
            </a:r>
            <a:r>
              <a:rPr lang="ja-JP" altLang="en-US" sz="4400" smtClean="0">
                <a:latin typeface="メイリオ" panose="020B0604030504040204" pitchFamily="50" charset="-128"/>
              </a:rPr>
              <a:t>スタック</a:t>
            </a:r>
            <a:r>
              <a:rPr lang="en-US" altLang="ja-JP" sz="440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言語によるアルゴリズムとデータ構造）（全６回）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</a:t>
            </a:r>
            <a:r>
              <a:rPr lang="en-US" altLang="ja-JP">
                <a:hlinkClick r:id="rId5"/>
              </a:rPr>
              <a:t>://</a:t>
            </a:r>
            <a:r>
              <a:rPr lang="en-US" altLang="ja-JP" smtClean="0">
                <a:hlinkClick r:id="rId5"/>
              </a:rPr>
              <a:t>www.kkaneko.jp/pro/ad/index.html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4430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74" y="1925710"/>
            <a:ext cx="6819882" cy="473064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3" y="1207445"/>
            <a:ext cx="7004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Pop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．「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」が出てくる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72458" y="2973241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152287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21" y="1730665"/>
            <a:ext cx="7089812" cy="4917878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3" y="1207445"/>
            <a:ext cx="7248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Pop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．「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」が出てくる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24883" y="2782942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7440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6034" y="2382763"/>
            <a:ext cx="4973220" cy="25819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b="1" dirty="0" smtClean="0">
                <a:solidFill>
                  <a:srgbClr val="C00000"/>
                </a:solidFill>
              </a:rPr>
              <a:t>プッシュ</a:t>
            </a:r>
            <a:r>
              <a:rPr lang="ja-JP" altLang="en-US" dirty="0" smtClean="0"/>
              <a:t>：　</a:t>
            </a: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</a:rPr>
              <a:t>スタック</a:t>
            </a:r>
            <a:r>
              <a:rPr lang="ja-JP" altLang="en-US" dirty="0" smtClean="0">
                <a:solidFill>
                  <a:schemeClr val="tx1"/>
                </a:solidFill>
              </a:rPr>
              <a:t>の一番上に追加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kumimoji="1" lang="ja-JP" altLang="en-US" b="1" dirty="0" smtClean="0">
                <a:solidFill>
                  <a:srgbClr val="C00000"/>
                </a:solidFill>
              </a:rPr>
              <a:t>ポップ</a:t>
            </a:r>
            <a:r>
              <a:rPr kumimoji="1" lang="ja-JP" altLang="en-US" dirty="0" smtClean="0"/>
              <a:t>：　　</a:t>
            </a:r>
            <a:endParaRPr kumimoji="1"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スタック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の一番上から削除</a:t>
            </a:r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2" y="1762734"/>
            <a:ext cx="3600450" cy="403498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65584" y="2382763"/>
            <a:ext cx="343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b="1" u="sng" dirty="0"/>
              <a:t>次に</a:t>
            </a:r>
            <a:r>
              <a:rPr kumimoji="1" lang="ja-JP" altLang="en-US" sz="2100" dirty="0"/>
              <a:t>プッシュできる</a:t>
            </a:r>
            <a:endParaRPr kumimoji="1" lang="en-US" altLang="ja-JP" sz="2100" dirty="0"/>
          </a:p>
          <a:p>
            <a:r>
              <a:rPr lang="ja-JP" altLang="en-US" sz="2100" dirty="0"/>
              <a:t>場所を示している</a:t>
            </a:r>
            <a:endParaRPr kumimoji="1" lang="ja-JP" altLang="en-US" sz="2100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980029" y="3043699"/>
            <a:ext cx="148881" cy="253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スタックのプッシュとポップ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0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スタックの</a:t>
            </a:r>
            <a:r>
              <a:rPr lang="ja-JP" altLang="en-US" dirty="0"/>
              <a:t>構成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84310" y="2955152"/>
            <a:ext cx="3416320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事前に、メモリ内に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を確保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53311" y="2183693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65334" y="5129426"/>
            <a:ext cx="1261884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3311" y="3005650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右中かっこ 9"/>
          <p:cNvSpPr/>
          <p:nvPr/>
        </p:nvSpPr>
        <p:spPr>
          <a:xfrm>
            <a:off x="3292739" y="3075470"/>
            <a:ext cx="157163" cy="885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87427" y="1109594"/>
            <a:ext cx="3416320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を使用する場合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8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スタック</a:t>
            </a:r>
            <a:r>
              <a:rPr lang="ja-JP" altLang="en-US" dirty="0" smtClean="0"/>
              <a:t>の</a:t>
            </a:r>
            <a:r>
              <a:rPr lang="ja-JP" altLang="en-US" dirty="0"/>
              <a:t>構成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6245" y="1759990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28268" y="4705723"/>
            <a:ext cx="110799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/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16245" y="2581947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2955661" y="3308992"/>
            <a:ext cx="685800" cy="507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784336" y="3816198"/>
            <a:ext cx="162095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最初は空</a:t>
            </a:r>
          </a:p>
        </p:txBody>
      </p:sp>
    </p:spTree>
    <p:extLst>
      <p:ext uri="{BB962C8B-B14F-4D97-AF65-F5344CB8AC3E}">
        <p14:creationId xmlns:p14="http://schemas.microsoft.com/office/powerpoint/2010/main" val="8072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スタックの構成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1178" y="245864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3201" y="5404375"/>
            <a:ext cx="1261884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11178" y="3280599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750594" y="4007644"/>
            <a:ext cx="685800" cy="507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550694" y="4457875"/>
            <a:ext cx="3416320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データが入っていく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0890" y="2675266"/>
            <a:ext cx="30572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①、②、③の</a:t>
            </a:r>
            <a:r>
              <a:rPr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順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プッシュする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9589" y="388711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24649" y="363581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24650" y="334422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60094" y="2481019"/>
            <a:ext cx="3416320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一番最後にプッシュ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した③が一番上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06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6-1 </a:t>
            </a:r>
            <a:r>
              <a:rPr kumimoji="1" lang="ja-JP" altLang="en-US" dirty="0" smtClean="0"/>
              <a:t>スタック</a:t>
            </a:r>
            <a:r>
              <a:rPr lang="ja-JP" altLang="en-US" dirty="0" smtClean="0"/>
              <a:t>，プッシュとポップ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89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パソコン</a:t>
            </a:r>
            <a:r>
              <a:rPr lang="ja-JP" altLang="en-US" dirty="0"/>
              <a:t>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5712" y="1407557"/>
            <a:ext cx="8738288" cy="3879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 </a:t>
            </a:r>
            <a:r>
              <a:rPr kumimoji="1" lang="ja-JP" altLang="en-US" b="1" dirty="0" smtClean="0"/>
              <a:t>ウェブブラウザ</a:t>
            </a:r>
            <a:r>
              <a:rPr kumimoji="1" lang="ja-JP" altLang="en-US" dirty="0" smtClean="0"/>
              <a:t>を起動する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 次の </a:t>
            </a:r>
            <a:r>
              <a:rPr lang="en-US" altLang="ja-JP" dirty="0" smtClean="0"/>
              <a:t>URL </a:t>
            </a:r>
            <a:r>
              <a:rPr lang="ja-JP" altLang="en-US" dirty="0" smtClean="0"/>
              <a:t>を開く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400" b="1" dirty="0">
                <a:hlinkClick r:id="rId2"/>
              </a:rPr>
              <a:t>https://</a:t>
            </a:r>
            <a:r>
              <a:rPr lang="en-US" altLang="ja-JP" sz="2400" b="1" dirty="0" err="1">
                <a:hlinkClick r:id="rId2"/>
              </a:rPr>
              <a:t>www.cs.usfca.edu</a:t>
            </a:r>
            <a:r>
              <a:rPr lang="en-US" altLang="ja-JP" sz="2400" b="1" dirty="0">
                <a:hlinkClick r:id="rId2"/>
              </a:rPr>
              <a:t>/~</a:t>
            </a:r>
            <a:r>
              <a:rPr lang="en-US" altLang="ja-JP" sz="2400" b="1" dirty="0" err="1">
                <a:hlinkClick r:id="rId2"/>
              </a:rPr>
              <a:t>galles</a:t>
            </a:r>
            <a:r>
              <a:rPr lang="en-US" altLang="ja-JP" sz="2400" b="1" dirty="0">
                <a:hlinkClick r:id="rId2"/>
              </a:rPr>
              <a:t>/visualization/</a:t>
            </a:r>
            <a:r>
              <a:rPr lang="en-US" altLang="ja-JP" sz="2400" b="1" dirty="0" err="1">
                <a:hlinkClick r:id="rId2"/>
              </a:rPr>
              <a:t>Algorithms.html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dirty="0" smtClean="0"/>
              <a:t> </a:t>
            </a:r>
          </a:p>
          <a:p>
            <a:pPr marL="0" indent="0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米国サンフランシスコ大の</a:t>
            </a:r>
            <a:r>
              <a:rPr lang="ja-JP" altLang="en-US" dirty="0"/>
              <a:t>中</a:t>
            </a:r>
            <a:r>
              <a:rPr lang="ja-JP" altLang="en-US" dirty="0" smtClean="0"/>
              <a:t>のサイト</a:t>
            </a:r>
            <a:endParaRPr lang="en-US" altLang="ja-JP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65032" y="5634781"/>
            <a:ext cx="2057400" cy="273844"/>
          </a:xfrm>
        </p:spPr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5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13" y="1999630"/>
            <a:ext cx="7761842" cy="43567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2215123" y="3100408"/>
            <a:ext cx="499205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414" y="1207445"/>
            <a:ext cx="8710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Stack: Array Implementation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99609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4" y="1207445"/>
            <a:ext cx="7589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試し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」を入れ、「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Push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」クリック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94" y="1785821"/>
            <a:ext cx="7007809" cy="487566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273583" y="2864181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2072723" y="2864181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29449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15" y="1875446"/>
            <a:ext cx="6797973" cy="472967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4" y="1207445"/>
            <a:ext cx="6865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次に「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」を入れ、「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Push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」クリック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126827" y="2915582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1911828" y="2913880"/>
            <a:ext cx="687562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23823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39" y="1843063"/>
            <a:ext cx="7011763" cy="487841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4" y="1207445"/>
            <a:ext cx="7108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次に「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」を入れ、「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Push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」クリック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12339" y="2926871"/>
            <a:ext cx="747128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1765303" y="2940856"/>
            <a:ext cx="740829" cy="4286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62679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67" y="955287"/>
            <a:ext cx="3600450" cy="403498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48024" y="3365718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最初　 次　 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番目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36128" y="2026890"/>
            <a:ext cx="39692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３つのデータ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10, 5, 20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が格納された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スタック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複数のデータを格納できる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データ構造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82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60" y="1858127"/>
            <a:ext cx="6727919" cy="466685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414" y="1139777"/>
            <a:ext cx="826643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今度は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Pop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クリック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．「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」が出てくる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72457" y="2874860"/>
            <a:ext cx="745969" cy="47229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97278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252</Words>
  <Application>Microsoft Office PowerPoint</Application>
  <PresentationFormat>画面に合わせる (4:3)</PresentationFormat>
  <Paragraphs>69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メイリオ</vt:lpstr>
      <vt:lpstr>游ゴシック</vt:lpstr>
      <vt:lpstr>Arial</vt:lpstr>
      <vt:lpstr>Calibri</vt:lpstr>
      <vt:lpstr>Segoe UI</vt:lpstr>
      <vt:lpstr>Office テーマ</vt:lpstr>
      <vt:lpstr>ad-6. スタック  </vt:lpstr>
      <vt:lpstr>アウトライン</vt:lpstr>
      <vt:lpstr>パソコン演習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スタックのプッシュとポップ</vt:lpstr>
      <vt:lpstr>スタックの構成</vt:lpstr>
      <vt:lpstr>スタックの構成</vt:lpstr>
      <vt:lpstr>スタックの構成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スタック</dc:title>
  <dc:creator>kaneko kunihiko</dc:creator>
  <cp:lastModifiedBy>user</cp:lastModifiedBy>
  <cp:revision>34</cp:revision>
  <dcterms:created xsi:type="dcterms:W3CDTF">2019-11-02T00:06:04Z</dcterms:created>
  <dcterms:modified xsi:type="dcterms:W3CDTF">2023-02-03T16:21:51Z</dcterms:modified>
</cp:coreProperties>
</file>