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6"/>
  </p:notesMasterIdLst>
  <p:handoutMasterIdLst>
    <p:handoutMasterId r:id="rId7"/>
  </p:handoutMasterIdLst>
  <p:sldIdLst>
    <p:sldId id="274" r:id="rId5"/>
  </p:sldIdLst>
  <p:sldSz cx="6858000" cy="9906000" type="A4"/>
  <p:notesSz cx="6742113" cy="9872663"/>
  <p:defaultTextStyle>
    <a:defPPr>
      <a:defRPr lang="ja-JP"/>
    </a:defPPr>
    <a:lvl1pPr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5pPr>
    <a:lvl6pPr marL="2286000" algn="l" defTabSz="914400" rtl="0" eaLnBrk="1" latinLnBrk="0" hangingPunct="1">
      <a:defRPr kern="1200">
        <a:solidFill>
          <a:schemeClr val="tx1"/>
        </a:solidFill>
        <a:latin typeface="Arial" charset="0"/>
        <a:ea typeface="ＭＳ Ｐゴシック" pitchFamily="50" charset="-128"/>
        <a:cs typeface="+mn-cs"/>
      </a:defRPr>
    </a:lvl6pPr>
    <a:lvl7pPr marL="2743200" algn="l" defTabSz="914400" rtl="0" eaLnBrk="1" latinLnBrk="0" hangingPunct="1">
      <a:defRPr kern="1200">
        <a:solidFill>
          <a:schemeClr val="tx1"/>
        </a:solidFill>
        <a:latin typeface="Arial" charset="0"/>
        <a:ea typeface="ＭＳ Ｐゴシック" pitchFamily="50" charset="-128"/>
        <a:cs typeface="+mn-cs"/>
      </a:defRPr>
    </a:lvl7pPr>
    <a:lvl8pPr marL="3200400" algn="l" defTabSz="914400" rtl="0" eaLnBrk="1" latinLnBrk="0" hangingPunct="1">
      <a:defRPr kern="1200">
        <a:solidFill>
          <a:schemeClr val="tx1"/>
        </a:solidFill>
        <a:latin typeface="Arial" charset="0"/>
        <a:ea typeface="ＭＳ Ｐゴシック" pitchFamily="50" charset="-128"/>
        <a:cs typeface="+mn-cs"/>
      </a:defRPr>
    </a:lvl8pPr>
    <a:lvl9pPr marL="3657600" algn="l" defTabSz="914400" rtl="0" eaLnBrk="1" latinLnBrk="0" hangingPunct="1">
      <a:defRPr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820A"/>
    <a:srgbClr val="E65A0A"/>
    <a:srgbClr val="D2A000"/>
    <a:srgbClr val="0000FF"/>
    <a:srgbClr val="DDDDDD"/>
    <a:srgbClr val="5F5F5F"/>
    <a:srgbClr val="6699FF"/>
    <a:srgbClr val="FFFF66"/>
    <a:srgbClr val="000066"/>
    <a:srgbClr val="F0F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D562C4-0634-4694-82DE-2BE9BB2AD056}" v="34" dt="2023-07-21T12:30:03.62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659" autoAdjust="0"/>
    <p:restoredTop sz="90625" autoAdjust="0"/>
  </p:normalViewPr>
  <p:slideViewPr>
    <p:cSldViewPr snapToGrid="0" showGuides="1">
      <p:cViewPr>
        <p:scale>
          <a:sx n="125" d="100"/>
          <a:sy n="125" d="100"/>
        </p:scale>
        <p:origin x="78" y="-2790"/>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村　槙吾" userId="db1cfe6f-c266-4588-9ea9-183aef11afec" providerId="ADAL" clId="{3BF981C8-7FC9-427D-B42A-80BD5E845CB8}"/>
    <pc:docChg chg="undo custSel modSld">
      <pc:chgData name="中村　槙吾" userId="db1cfe6f-c266-4588-9ea9-183aef11afec" providerId="ADAL" clId="{3BF981C8-7FC9-427D-B42A-80BD5E845CB8}" dt="2023-07-20T00:51:32.819" v="136" actId="1076"/>
      <pc:docMkLst>
        <pc:docMk/>
      </pc:docMkLst>
      <pc:sldChg chg="addSp delSp modSp mod">
        <pc:chgData name="中村　槙吾" userId="db1cfe6f-c266-4588-9ea9-183aef11afec" providerId="ADAL" clId="{3BF981C8-7FC9-427D-B42A-80BD5E845CB8}" dt="2023-07-20T00:51:32.819" v="136" actId="1076"/>
        <pc:sldMkLst>
          <pc:docMk/>
          <pc:sldMk cId="1718907185" sldId="274"/>
        </pc:sldMkLst>
        <pc:spChg chg="add mod">
          <ac:chgData name="中村　槙吾" userId="db1cfe6f-c266-4588-9ea9-183aef11afec" providerId="ADAL" clId="{3BF981C8-7FC9-427D-B42A-80BD5E845CB8}" dt="2023-07-20T00:49:43.821" v="85" actId="20577"/>
          <ac:spMkLst>
            <pc:docMk/>
            <pc:sldMk cId="1718907185" sldId="274"/>
            <ac:spMk id="3" creationId="{3C27FF6B-6AF4-E9E9-B10A-05EA4BC92145}"/>
          </ac:spMkLst>
        </pc:spChg>
        <pc:spChg chg="add del mod">
          <ac:chgData name="中村　槙吾" userId="db1cfe6f-c266-4588-9ea9-183aef11afec" providerId="ADAL" clId="{3BF981C8-7FC9-427D-B42A-80BD5E845CB8}" dt="2023-07-20T00:49:57.083" v="119" actId="20577"/>
          <ac:spMkLst>
            <pc:docMk/>
            <pc:sldMk cId="1718907185" sldId="274"/>
            <ac:spMk id="9" creationId="{34954602-9884-4E00-F9D1-8FC6E7B6ACE9}"/>
          </ac:spMkLst>
        </pc:spChg>
        <pc:spChg chg="mod">
          <ac:chgData name="中村　槙吾" userId="db1cfe6f-c266-4588-9ea9-183aef11afec" providerId="ADAL" clId="{3BF981C8-7FC9-427D-B42A-80BD5E845CB8}" dt="2023-07-20T00:51:25.625" v="134" actId="1076"/>
          <ac:spMkLst>
            <pc:docMk/>
            <pc:sldMk cId="1718907185" sldId="274"/>
            <ac:spMk id="32" creationId="{291EEBAF-A6DB-4A00-962C-DB9EC798A74E}"/>
          </ac:spMkLst>
        </pc:spChg>
        <pc:spChg chg="mod">
          <ac:chgData name="中村　槙吾" userId="db1cfe6f-c266-4588-9ea9-183aef11afec" providerId="ADAL" clId="{3BF981C8-7FC9-427D-B42A-80BD5E845CB8}" dt="2023-07-20T00:51:32.819" v="136" actId="1076"/>
          <ac:spMkLst>
            <pc:docMk/>
            <pc:sldMk cId="1718907185" sldId="274"/>
            <ac:spMk id="33" creationId="{3327D6E7-C50A-4DE7-AEE0-7D58868EA562}"/>
          </ac:spMkLst>
        </pc:spChg>
        <pc:grpChg chg="add mod">
          <ac:chgData name="中村　槙吾" userId="db1cfe6f-c266-4588-9ea9-183aef11afec" providerId="ADAL" clId="{3BF981C8-7FC9-427D-B42A-80BD5E845CB8}" dt="2023-07-20T00:47:46.868" v="40" actId="1076"/>
          <ac:grpSpMkLst>
            <pc:docMk/>
            <pc:sldMk cId="1718907185" sldId="274"/>
            <ac:grpSpMk id="8" creationId="{52B6AEA1-1F60-6B57-2555-1A4593FAD5FB}"/>
          </ac:grpSpMkLst>
        </pc:grpChg>
        <pc:graphicFrameChg chg="mod">
          <ac:chgData name="中村　槙吾" userId="db1cfe6f-c266-4588-9ea9-183aef11afec" providerId="ADAL" clId="{3BF981C8-7FC9-427D-B42A-80BD5E845CB8}" dt="2023-07-20T00:51:06.429" v="133" actId="1076"/>
          <ac:graphicFrameMkLst>
            <pc:docMk/>
            <pc:sldMk cId="1718907185" sldId="274"/>
            <ac:graphicFrameMk id="30" creationId="{9CFA8BD9-3941-49EF-A617-DA0D05158A16}"/>
          </ac:graphicFrameMkLst>
        </pc:graphicFrameChg>
        <pc:picChg chg="mod">
          <ac:chgData name="中村　槙吾" userId="db1cfe6f-c266-4588-9ea9-183aef11afec" providerId="ADAL" clId="{3BF981C8-7FC9-427D-B42A-80BD5E845CB8}" dt="2023-07-20T00:47:16.126" v="33" actId="164"/>
          <ac:picMkLst>
            <pc:docMk/>
            <pc:sldMk cId="1718907185" sldId="274"/>
            <ac:picMk id="17" creationId="{4AC8D0D2-C112-3C8E-CADC-16BD27D664E2}"/>
          </ac:picMkLst>
        </pc:picChg>
      </pc:sldChg>
    </pc:docChg>
  </pc:docChgLst>
  <pc:docChgLst>
    <pc:chgData name="中村　槙吾" userId="db1cfe6f-c266-4588-9ea9-183aef11afec" providerId="ADAL" clId="{53D562C4-0634-4694-82DE-2BE9BB2AD056}"/>
    <pc:docChg chg="undo custSel modSld">
      <pc:chgData name="中村　槙吾" userId="db1cfe6f-c266-4588-9ea9-183aef11afec" providerId="ADAL" clId="{53D562C4-0634-4694-82DE-2BE9BB2AD056}" dt="2023-07-21T12:30:03.626" v="170"/>
      <pc:docMkLst>
        <pc:docMk/>
      </pc:docMkLst>
      <pc:sldChg chg="addSp delSp modSp mod">
        <pc:chgData name="中村　槙吾" userId="db1cfe6f-c266-4588-9ea9-183aef11afec" providerId="ADAL" clId="{53D562C4-0634-4694-82DE-2BE9BB2AD056}" dt="2023-07-21T12:30:03.626" v="170"/>
        <pc:sldMkLst>
          <pc:docMk/>
          <pc:sldMk cId="1718907185" sldId="274"/>
        </pc:sldMkLst>
        <pc:spChg chg="mod">
          <ac:chgData name="中村　槙吾" userId="db1cfe6f-c266-4588-9ea9-183aef11afec" providerId="ADAL" clId="{53D562C4-0634-4694-82DE-2BE9BB2AD056}" dt="2023-07-21T12:30:03.626" v="170"/>
          <ac:spMkLst>
            <pc:docMk/>
            <pc:sldMk cId="1718907185" sldId="274"/>
            <ac:spMk id="23" creationId="{00000000-0000-0000-0000-000000000000}"/>
          </ac:spMkLst>
        </pc:spChg>
        <pc:spChg chg="mod">
          <ac:chgData name="中村　槙吾" userId="db1cfe6f-c266-4588-9ea9-183aef11afec" providerId="ADAL" clId="{53D562C4-0634-4694-82DE-2BE9BB2AD056}" dt="2023-07-21T12:22:24.617" v="112"/>
          <ac:spMkLst>
            <pc:docMk/>
            <pc:sldMk cId="1718907185" sldId="274"/>
            <ac:spMk id="32" creationId="{291EEBAF-A6DB-4A00-962C-DB9EC798A74E}"/>
          </ac:spMkLst>
        </pc:spChg>
        <pc:spChg chg="mod">
          <ac:chgData name="中村　槙吾" userId="db1cfe6f-c266-4588-9ea9-183aef11afec" providerId="ADAL" clId="{53D562C4-0634-4694-82DE-2BE9BB2AD056}" dt="2023-07-20T00:23:41.532" v="35" actId="14100"/>
          <ac:spMkLst>
            <pc:docMk/>
            <pc:sldMk cId="1718907185" sldId="274"/>
            <ac:spMk id="33" creationId="{3327D6E7-C50A-4DE7-AEE0-7D58868EA562}"/>
          </ac:spMkLst>
        </pc:spChg>
        <pc:picChg chg="add mod">
          <ac:chgData name="中村　槙吾" userId="db1cfe6f-c266-4588-9ea9-183aef11afec" providerId="ADAL" clId="{53D562C4-0634-4694-82DE-2BE9BB2AD056}" dt="2023-07-20T00:23:48.279" v="36" actId="1076"/>
          <ac:picMkLst>
            <pc:docMk/>
            <pc:sldMk cId="1718907185" sldId="274"/>
            <ac:picMk id="17" creationId="{4AC8D0D2-C112-3C8E-CADC-16BD27D664E2}"/>
          </ac:picMkLst>
        </pc:picChg>
        <pc:picChg chg="add del mod">
          <ac:chgData name="中村　槙吾" userId="db1cfe6f-c266-4588-9ea9-183aef11afec" providerId="ADAL" clId="{53D562C4-0634-4694-82DE-2BE9BB2AD056}" dt="2023-07-20T00:22:36.667" v="20" actId="21"/>
          <ac:picMkLst>
            <pc:docMk/>
            <pc:sldMk cId="1718907185" sldId="274"/>
            <ac:picMk id="19" creationId="{8EA5B055-C71C-E06D-A788-9718FE275B9C}"/>
          </ac:picMkLst>
        </pc:picChg>
        <pc:picChg chg="add mod">
          <ac:chgData name="中村　槙吾" userId="db1cfe6f-c266-4588-9ea9-183aef11afec" providerId="ADAL" clId="{53D562C4-0634-4694-82DE-2BE9BB2AD056}" dt="2023-07-20T00:23:52.889" v="37" actId="1076"/>
          <ac:picMkLst>
            <pc:docMk/>
            <pc:sldMk cId="1718907185" sldId="274"/>
            <ac:picMk id="22" creationId="{3A336BC6-52BF-AC97-92CF-307544DB9EB2}"/>
          </ac:picMkLst>
        </pc:picChg>
      </pc:sldChg>
    </pc:docChg>
  </pc:docChgLst>
  <pc:docChgLst>
    <pc:chgData name="t5420033@fukuyama-u.ac.jp" userId="db1cfe6f-c266-4588-9ea9-183aef11afec" providerId="ADAL" clId="{111C71E7-AE8D-FE4E-98E4-2BBC15DCA911}"/>
    <pc:docChg chg="undo custSel modSld">
      <pc:chgData name="t5420033@fukuyama-u.ac.jp" userId="db1cfe6f-c266-4588-9ea9-183aef11afec" providerId="ADAL" clId="{111C71E7-AE8D-FE4E-98E4-2BBC15DCA911}" dt="2023-07-20T01:37:44.206" v="118" actId="20577"/>
      <pc:docMkLst>
        <pc:docMk/>
      </pc:docMkLst>
      <pc:sldChg chg="modSp">
        <pc:chgData name="t5420033@fukuyama-u.ac.jp" userId="db1cfe6f-c266-4588-9ea9-183aef11afec" providerId="ADAL" clId="{111C71E7-AE8D-FE4E-98E4-2BBC15DCA911}" dt="2023-07-20T01:37:44.206" v="118" actId="20577"/>
        <pc:sldMkLst>
          <pc:docMk/>
          <pc:sldMk cId="1718907185" sldId="274"/>
        </pc:sldMkLst>
        <pc:spChg chg="mod">
          <ac:chgData name="t5420033@fukuyama-u.ac.jp" userId="db1cfe6f-c266-4588-9ea9-183aef11afec" providerId="ADAL" clId="{111C71E7-AE8D-FE4E-98E4-2BBC15DCA911}" dt="2023-07-20T01:37:44.206" v="118" actId="20577"/>
          <ac:spMkLst>
            <pc:docMk/>
            <pc:sldMk cId="1718907185" sldId="274"/>
            <ac:spMk id="23" creationId="{00000000-0000-0000-0000-000000000000}"/>
          </ac:spMkLst>
        </pc:spChg>
        <pc:spChg chg="mod">
          <ac:chgData name="t5420033@fukuyama-u.ac.jp" userId="db1cfe6f-c266-4588-9ea9-183aef11afec" providerId="ADAL" clId="{111C71E7-AE8D-FE4E-98E4-2BBC15DCA911}" dt="2023-07-20T01:37:09.736" v="101" actId="1076"/>
          <ac:spMkLst>
            <pc:docMk/>
            <pc:sldMk cId="1718907185" sldId="274"/>
            <ac:spMk id="27" creationId="{AC649D33-D319-40EC-8489-BBF34884C721}"/>
          </ac:spMkLst>
        </pc:spChg>
        <pc:graphicFrameChg chg="mod">
          <ac:chgData name="t5420033@fukuyama-u.ac.jp" userId="db1cfe6f-c266-4588-9ea9-183aef11afec" providerId="ADAL" clId="{111C71E7-AE8D-FE4E-98E4-2BBC15DCA911}" dt="2023-07-20T01:36:29.335" v="95" actId="1076"/>
          <ac:graphicFrameMkLst>
            <pc:docMk/>
            <pc:sldMk cId="1718907185" sldId="274"/>
            <ac:graphicFrameMk id="20" creationId="{73C57A54-4B86-4608-A312-2983705DC28F}"/>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3" y="3"/>
            <a:ext cx="2921783" cy="494629"/>
          </a:xfrm>
          <a:prstGeom prst="rect">
            <a:avLst/>
          </a:prstGeom>
          <a:noFill/>
          <a:ln w="9525">
            <a:noFill/>
            <a:miter lim="800000"/>
            <a:headEnd/>
            <a:tailEnd/>
          </a:ln>
          <a:effectLst/>
        </p:spPr>
        <p:txBody>
          <a:bodyPr vert="horz" wrap="square" lIns="91535" tIns="45768" rIns="91535" bIns="45768" numCol="1" anchor="t" anchorCtr="0" compatLnSpc="1">
            <a:prstTxWarp prst="textNoShape">
              <a:avLst/>
            </a:prstTxWarp>
          </a:bodyPr>
          <a:lstStyle>
            <a:lvl1pPr defTabSz="917053" eaLnBrk="1" hangingPunct="1">
              <a:defRPr kumimoji="1" sz="1300">
                <a:latin typeface="Times New Roman" pitchFamily="18" charset="0"/>
              </a:defRPr>
            </a:lvl1pPr>
          </a:lstStyle>
          <a:p>
            <a:pPr>
              <a:defRPr/>
            </a:pPr>
            <a:endParaRPr lang="en-US" altLang="ja-JP"/>
          </a:p>
        </p:txBody>
      </p:sp>
      <p:sp>
        <p:nvSpPr>
          <p:cNvPr id="5123" name="Rectangle 1027"/>
          <p:cNvSpPr>
            <a:spLocks noGrp="1" noChangeArrowheads="1"/>
          </p:cNvSpPr>
          <p:nvPr>
            <p:ph type="dt" sz="quarter" idx="1"/>
          </p:nvPr>
        </p:nvSpPr>
        <p:spPr bwMode="auto">
          <a:xfrm>
            <a:off x="3820332" y="3"/>
            <a:ext cx="2921783" cy="494629"/>
          </a:xfrm>
          <a:prstGeom prst="rect">
            <a:avLst/>
          </a:prstGeom>
          <a:noFill/>
          <a:ln w="9525">
            <a:noFill/>
            <a:miter lim="800000"/>
            <a:headEnd/>
            <a:tailEnd/>
          </a:ln>
          <a:effectLst/>
        </p:spPr>
        <p:txBody>
          <a:bodyPr vert="horz" wrap="square" lIns="91535" tIns="45768" rIns="91535" bIns="45768" numCol="1" anchor="t" anchorCtr="0" compatLnSpc="1">
            <a:prstTxWarp prst="textNoShape">
              <a:avLst/>
            </a:prstTxWarp>
          </a:bodyPr>
          <a:lstStyle>
            <a:lvl1pPr algn="r" defTabSz="917053" eaLnBrk="1" hangingPunct="1">
              <a:defRPr kumimoji="1" sz="1300">
                <a:latin typeface="Times New Roman" pitchFamily="18" charset="0"/>
              </a:defRPr>
            </a:lvl1pPr>
          </a:lstStyle>
          <a:p>
            <a:pPr>
              <a:defRPr/>
            </a:pPr>
            <a:endParaRPr lang="en-US" altLang="ja-JP"/>
          </a:p>
        </p:txBody>
      </p:sp>
      <p:sp>
        <p:nvSpPr>
          <p:cNvPr id="5124" name="Rectangle 1028"/>
          <p:cNvSpPr>
            <a:spLocks noGrp="1" noChangeArrowheads="1"/>
          </p:cNvSpPr>
          <p:nvPr>
            <p:ph type="ftr" sz="quarter" idx="2"/>
          </p:nvPr>
        </p:nvSpPr>
        <p:spPr bwMode="auto">
          <a:xfrm>
            <a:off x="3" y="9378036"/>
            <a:ext cx="2921783" cy="494629"/>
          </a:xfrm>
          <a:prstGeom prst="rect">
            <a:avLst/>
          </a:prstGeom>
          <a:noFill/>
          <a:ln w="9525">
            <a:noFill/>
            <a:miter lim="800000"/>
            <a:headEnd/>
            <a:tailEnd/>
          </a:ln>
          <a:effectLst/>
        </p:spPr>
        <p:txBody>
          <a:bodyPr vert="horz" wrap="square" lIns="91535" tIns="45768" rIns="91535" bIns="45768" numCol="1" anchor="b" anchorCtr="0" compatLnSpc="1">
            <a:prstTxWarp prst="textNoShape">
              <a:avLst/>
            </a:prstTxWarp>
          </a:bodyPr>
          <a:lstStyle>
            <a:lvl1pPr defTabSz="917053" eaLnBrk="1" hangingPunct="1">
              <a:defRPr kumimoji="1" sz="1300">
                <a:latin typeface="Times New Roman" pitchFamily="18" charset="0"/>
              </a:defRPr>
            </a:lvl1pPr>
          </a:lstStyle>
          <a:p>
            <a:pPr>
              <a:defRPr/>
            </a:pPr>
            <a:endParaRPr lang="en-US" altLang="ja-JP"/>
          </a:p>
        </p:txBody>
      </p:sp>
      <p:sp>
        <p:nvSpPr>
          <p:cNvPr id="5125" name="Rectangle 1029"/>
          <p:cNvSpPr>
            <a:spLocks noGrp="1" noChangeArrowheads="1"/>
          </p:cNvSpPr>
          <p:nvPr>
            <p:ph type="sldNum" sz="quarter" idx="3"/>
          </p:nvPr>
        </p:nvSpPr>
        <p:spPr bwMode="auto">
          <a:xfrm>
            <a:off x="3820332" y="9378036"/>
            <a:ext cx="2921783" cy="494629"/>
          </a:xfrm>
          <a:prstGeom prst="rect">
            <a:avLst/>
          </a:prstGeom>
          <a:noFill/>
          <a:ln w="9525">
            <a:noFill/>
            <a:miter lim="800000"/>
            <a:headEnd/>
            <a:tailEnd/>
          </a:ln>
          <a:effectLst/>
        </p:spPr>
        <p:txBody>
          <a:bodyPr vert="horz" wrap="square" lIns="91535" tIns="45768" rIns="91535" bIns="45768" numCol="1" anchor="b" anchorCtr="0" compatLnSpc="1">
            <a:prstTxWarp prst="textNoShape">
              <a:avLst/>
            </a:prstTxWarp>
          </a:bodyPr>
          <a:lstStyle>
            <a:lvl1pPr algn="r" defTabSz="917053" eaLnBrk="1" hangingPunct="1">
              <a:defRPr kumimoji="1" sz="1300">
                <a:latin typeface="Times New Roman" pitchFamily="18" charset="0"/>
              </a:defRPr>
            </a:lvl1pPr>
          </a:lstStyle>
          <a:p>
            <a:pPr>
              <a:defRPr/>
            </a:pPr>
            <a:fld id="{8A72B51D-D1DD-468B-AA1C-B2A73350F0F8}" type="slidenum">
              <a:rPr lang="en-US" altLang="ja-JP"/>
              <a:pPr>
                <a:defRPr/>
              </a:pPr>
              <a:t>‹#›</a:t>
            </a:fld>
            <a:endParaRPr lang="en-US" altLang="ja-JP"/>
          </a:p>
        </p:txBody>
      </p:sp>
    </p:spTree>
    <p:extLst>
      <p:ext uri="{BB962C8B-B14F-4D97-AF65-F5344CB8AC3E}">
        <p14:creationId xmlns:p14="http://schemas.microsoft.com/office/powerpoint/2010/main" val="33418139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3" y="3"/>
            <a:ext cx="2921783" cy="494629"/>
          </a:xfrm>
          <a:prstGeom prst="rect">
            <a:avLst/>
          </a:prstGeom>
          <a:noFill/>
          <a:ln w="9525">
            <a:noFill/>
            <a:miter lim="800000"/>
            <a:headEnd/>
            <a:tailEnd/>
          </a:ln>
          <a:effectLst/>
        </p:spPr>
        <p:txBody>
          <a:bodyPr vert="horz" wrap="square" lIns="87541" tIns="43770" rIns="87541" bIns="43770" numCol="1" anchor="t" anchorCtr="0" compatLnSpc="1">
            <a:prstTxWarp prst="textNoShape">
              <a:avLst/>
            </a:prstTxWarp>
          </a:bodyPr>
          <a:lstStyle>
            <a:lvl1pPr defTabSz="875802" eaLnBrk="1" hangingPunct="1">
              <a:defRPr kumimoji="1" sz="1300">
                <a:latin typeface="Times New Roman" pitchFamily="18" charset="0"/>
              </a:defRPr>
            </a:lvl1pPr>
          </a:lstStyle>
          <a:p>
            <a:pPr>
              <a:defRPr/>
            </a:pPr>
            <a:endParaRPr lang="en-US" altLang="ja-JP"/>
          </a:p>
        </p:txBody>
      </p:sp>
      <p:sp>
        <p:nvSpPr>
          <p:cNvPr id="36867" name="Rectangle 3"/>
          <p:cNvSpPr>
            <a:spLocks noGrp="1" noChangeArrowheads="1"/>
          </p:cNvSpPr>
          <p:nvPr>
            <p:ph type="dt" idx="1"/>
          </p:nvPr>
        </p:nvSpPr>
        <p:spPr bwMode="auto">
          <a:xfrm>
            <a:off x="3818826" y="3"/>
            <a:ext cx="2921783" cy="494629"/>
          </a:xfrm>
          <a:prstGeom prst="rect">
            <a:avLst/>
          </a:prstGeom>
          <a:noFill/>
          <a:ln w="9525">
            <a:noFill/>
            <a:miter lim="800000"/>
            <a:headEnd/>
            <a:tailEnd/>
          </a:ln>
          <a:effectLst/>
        </p:spPr>
        <p:txBody>
          <a:bodyPr vert="horz" wrap="square" lIns="87541" tIns="43770" rIns="87541" bIns="43770" numCol="1" anchor="t" anchorCtr="0" compatLnSpc="1">
            <a:prstTxWarp prst="textNoShape">
              <a:avLst/>
            </a:prstTxWarp>
          </a:bodyPr>
          <a:lstStyle>
            <a:lvl1pPr algn="r" defTabSz="875802" eaLnBrk="1" hangingPunct="1">
              <a:defRPr kumimoji="1" sz="1300">
                <a:latin typeface="Times New Roman" pitchFamily="18" charset="0"/>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090738" y="739775"/>
            <a:ext cx="2562225"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3912" y="4689018"/>
            <a:ext cx="5394294" cy="4444000"/>
          </a:xfrm>
          <a:prstGeom prst="rect">
            <a:avLst/>
          </a:prstGeom>
          <a:noFill/>
          <a:ln w="9525">
            <a:noFill/>
            <a:miter lim="800000"/>
            <a:headEnd/>
            <a:tailEnd/>
          </a:ln>
          <a:effectLst/>
        </p:spPr>
        <p:txBody>
          <a:bodyPr vert="horz" wrap="square" lIns="87541" tIns="43770" rIns="87541" bIns="4377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6870" name="Rectangle 6"/>
          <p:cNvSpPr>
            <a:spLocks noGrp="1" noChangeArrowheads="1"/>
          </p:cNvSpPr>
          <p:nvPr>
            <p:ph type="ftr" sz="quarter" idx="4"/>
          </p:nvPr>
        </p:nvSpPr>
        <p:spPr bwMode="auto">
          <a:xfrm>
            <a:off x="3" y="9378038"/>
            <a:ext cx="2921783" cy="493097"/>
          </a:xfrm>
          <a:prstGeom prst="rect">
            <a:avLst/>
          </a:prstGeom>
          <a:noFill/>
          <a:ln w="9525">
            <a:noFill/>
            <a:miter lim="800000"/>
            <a:headEnd/>
            <a:tailEnd/>
          </a:ln>
          <a:effectLst/>
        </p:spPr>
        <p:txBody>
          <a:bodyPr vert="horz" wrap="square" lIns="87541" tIns="43770" rIns="87541" bIns="43770" numCol="1" anchor="b" anchorCtr="0" compatLnSpc="1">
            <a:prstTxWarp prst="textNoShape">
              <a:avLst/>
            </a:prstTxWarp>
          </a:bodyPr>
          <a:lstStyle>
            <a:lvl1pPr defTabSz="875802" eaLnBrk="1" hangingPunct="1">
              <a:defRPr kumimoji="1" sz="1300">
                <a:latin typeface="Times New Roman" pitchFamily="18" charset="0"/>
              </a:defRPr>
            </a:lvl1pPr>
          </a:lstStyle>
          <a:p>
            <a:pPr>
              <a:defRPr/>
            </a:pPr>
            <a:endParaRPr lang="en-US" altLang="ja-JP"/>
          </a:p>
        </p:txBody>
      </p:sp>
      <p:sp>
        <p:nvSpPr>
          <p:cNvPr id="36871" name="Rectangle 7"/>
          <p:cNvSpPr>
            <a:spLocks noGrp="1" noChangeArrowheads="1"/>
          </p:cNvSpPr>
          <p:nvPr>
            <p:ph type="sldNum" sz="quarter" idx="5"/>
          </p:nvPr>
        </p:nvSpPr>
        <p:spPr bwMode="auto">
          <a:xfrm>
            <a:off x="3818826" y="9378038"/>
            <a:ext cx="2921783" cy="493097"/>
          </a:xfrm>
          <a:prstGeom prst="rect">
            <a:avLst/>
          </a:prstGeom>
          <a:noFill/>
          <a:ln w="9525">
            <a:noFill/>
            <a:miter lim="800000"/>
            <a:headEnd/>
            <a:tailEnd/>
          </a:ln>
          <a:effectLst/>
        </p:spPr>
        <p:txBody>
          <a:bodyPr vert="horz" wrap="square" lIns="87541" tIns="43770" rIns="87541" bIns="43770" numCol="1" anchor="b" anchorCtr="0" compatLnSpc="1">
            <a:prstTxWarp prst="textNoShape">
              <a:avLst/>
            </a:prstTxWarp>
          </a:bodyPr>
          <a:lstStyle>
            <a:lvl1pPr algn="r" defTabSz="875802" eaLnBrk="1" hangingPunct="1">
              <a:defRPr kumimoji="1" sz="1300">
                <a:latin typeface="Times New Roman" pitchFamily="18" charset="0"/>
              </a:defRPr>
            </a:lvl1pPr>
          </a:lstStyle>
          <a:p>
            <a:pPr>
              <a:defRPr/>
            </a:pPr>
            <a:fld id="{32CA8639-88F1-442B-B862-39B197ED9738}" type="slidenum">
              <a:rPr lang="en-US" altLang="ja-JP"/>
              <a:pPr>
                <a:defRPr/>
              </a:pPr>
              <a:t>‹#›</a:t>
            </a:fld>
            <a:endParaRPr lang="en-US" altLang="ja-JP"/>
          </a:p>
        </p:txBody>
      </p:sp>
    </p:spTree>
    <p:extLst>
      <p:ext uri="{BB962C8B-B14F-4D97-AF65-F5344CB8AC3E}">
        <p14:creationId xmlns:p14="http://schemas.microsoft.com/office/powerpoint/2010/main" val="20804431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2CA8639-88F1-442B-B862-39B197ED9738}" type="slidenum">
              <a:rPr lang="en-US" altLang="ja-JP" smtClean="0"/>
              <a:pPr>
                <a:defRPr/>
              </a:pPr>
              <a:t>1</a:t>
            </a:fld>
            <a:endParaRPr lang="en-US" altLang="ja-JP"/>
          </a:p>
        </p:txBody>
      </p:sp>
    </p:spTree>
    <p:extLst>
      <p:ext uri="{BB962C8B-B14F-4D97-AF65-F5344CB8AC3E}">
        <p14:creationId xmlns:p14="http://schemas.microsoft.com/office/powerpoint/2010/main" val="603175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3573500-C13D-4884-8CAA-558AFEA61D97}" type="slidenum">
              <a:rPr lang="en-US" altLang="ja-JP"/>
              <a:pPr>
                <a:defRPr/>
              </a:pPr>
              <a:t>‹#›</a:t>
            </a:fld>
            <a:endParaRPr lang="en-US" altLang="ja-JP"/>
          </a:p>
        </p:txBody>
      </p:sp>
    </p:spTree>
    <p:extLst>
      <p:ext uri="{BB962C8B-B14F-4D97-AF65-F5344CB8AC3E}">
        <p14:creationId xmlns:p14="http://schemas.microsoft.com/office/powerpoint/2010/main" val="2192179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9AD593F-201F-4E96-81BD-562B77AAEFBA}" type="slidenum">
              <a:rPr lang="en-US" altLang="ja-JP"/>
              <a:pPr>
                <a:defRPr/>
              </a:pPr>
              <a:t>‹#›</a:t>
            </a:fld>
            <a:endParaRPr lang="en-US" altLang="ja-JP"/>
          </a:p>
        </p:txBody>
      </p:sp>
    </p:spTree>
    <p:extLst>
      <p:ext uri="{BB962C8B-B14F-4D97-AF65-F5344CB8AC3E}">
        <p14:creationId xmlns:p14="http://schemas.microsoft.com/office/powerpoint/2010/main" val="253603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6325" y="881063"/>
            <a:ext cx="1457325" cy="79248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4350" y="881063"/>
            <a:ext cx="4219575" cy="79248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5B5E0F5-865B-44D7-8DF7-3CDAEF856F15}" type="slidenum">
              <a:rPr lang="en-US" altLang="ja-JP"/>
              <a:pPr>
                <a:defRPr/>
              </a:pPr>
              <a:t>‹#›</a:t>
            </a:fld>
            <a:endParaRPr lang="en-US" altLang="ja-JP"/>
          </a:p>
        </p:txBody>
      </p:sp>
    </p:spTree>
    <p:extLst>
      <p:ext uri="{BB962C8B-B14F-4D97-AF65-F5344CB8AC3E}">
        <p14:creationId xmlns:p14="http://schemas.microsoft.com/office/powerpoint/2010/main" val="204776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8C9A29A-0BB4-40D5-8FB5-CE67B9EB6688}" type="slidenum">
              <a:rPr lang="en-US" altLang="ja-JP"/>
              <a:pPr>
                <a:defRPr/>
              </a:pPr>
              <a:t>‹#›</a:t>
            </a:fld>
            <a:endParaRPr lang="en-US" altLang="ja-JP"/>
          </a:p>
        </p:txBody>
      </p:sp>
    </p:spTree>
    <p:extLst>
      <p:ext uri="{BB962C8B-B14F-4D97-AF65-F5344CB8AC3E}">
        <p14:creationId xmlns:p14="http://schemas.microsoft.com/office/powerpoint/2010/main" val="3666118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53483EB-12ED-44CC-9123-5C01BB3CA5FE}" type="slidenum">
              <a:rPr lang="en-US" altLang="ja-JP"/>
              <a:pPr>
                <a:defRPr/>
              </a:pPr>
              <a:t>‹#›</a:t>
            </a:fld>
            <a:endParaRPr lang="en-US" altLang="ja-JP"/>
          </a:p>
        </p:txBody>
      </p:sp>
    </p:spTree>
    <p:extLst>
      <p:ext uri="{BB962C8B-B14F-4D97-AF65-F5344CB8AC3E}">
        <p14:creationId xmlns:p14="http://schemas.microsoft.com/office/powerpoint/2010/main" val="1910799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39037E5-129C-44D9-BCD6-A5B131B97607}" type="slidenum">
              <a:rPr lang="en-US" altLang="ja-JP"/>
              <a:pPr>
                <a:defRPr/>
              </a:pPr>
              <a:t>‹#›</a:t>
            </a:fld>
            <a:endParaRPr lang="en-US" altLang="ja-JP"/>
          </a:p>
        </p:txBody>
      </p:sp>
    </p:spTree>
    <p:extLst>
      <p:ext uri="{BB962C8B-B14F-4D97-AF65-F5344CB8AC3E}">
        <p14:creationId xmlns:p14="http://schemas.microsoft.com/office/powerpoint/2010/main" val="3489157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875"/>
            <a:ext cx="6172200" cy="1651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48DCF311-A8A2-4DE9-B04A-1EB60614F735}" type="slidenum">
              <a:rPr lang="en-US" altLang="ja-JP"/>
              <a:pPr>
                <a:defRPr/>
              </a:pPr>
              <a:t>‹#›</a:t>
            </a:fld>
            <a:endParaRPr lang="en-US" altLang="ja-JP"/>
          </a:p>
        </p:txBody>
      </p:sp>
    </p:spTree>
    <p:extLst>
      <p:ext uri="{BB962C8B-B14F-4D97-AF65-F5344CB8AC3E}">
        <p14:creationId xmlns:p14="http://schemas.microsoft.com/office/powerpoint/2010/main" val="2623048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1AA9947-D790-4B87-B27E-93396992031E}" type="slidenum">
              <a:rPr lang="en-US" altLang="ja-JP"/>
              <a:pPr>
                <a:defRPr/>
              </a:pPr>
              <a:t>‹#›</a:t>
            </a:fld>
            <a:endParaRPr lang="en-US" altLang="ja-JP"/>
          </a:p>
        </p:txBody>
      </p:sp>
    </p:spTree>
    <p:extLst>
      <p:ext uri="{BB962C8B-B14F-4D97-AF65-F5344CB8AC3E}">
        <p14:creationId xmlns:p14="http://schemas.microsoft.com/office/powerpoint/2010/main" val="3337626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5B22568A-EB2E-42C3-B085-7A887F8C2102}" type="slidenum">
              <a:rPr lang="en-US" altLang="ja-JP"/>
              <a:pPr>
                <a:defRPr/>
              </a:pPr>
              <a:t>‹#›</a:t>
            </a:fld>
            <a:endParaRPr lang="en-US" altLang="ja-JP"/>
          </a:p>
        </p:txBody>
      </p:sp>
    </p:spTree>
    <p:extLst>
      <p:ext uri="{BB962C8B-B14F-4D97-AF65-F5344CB8AC3E}">
        <p14:creationId xmlns:p14="http://schemas.microsoft.com/office/powerpoint/2010/main" val="940390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3D92813-051B-4859-8113-1CCAE8296424}" type="slidenum">
              <a:rPr lang="en-US" altLang="ja-JP"/>
              <a:pPr>
                <a:defRPr/>
              </a:pPr>
              <a:t>‹#›</a:t>
            </a:fld>
            <a:endParaRPr lang="en-US" altLang="ja-JP"/>
          </a:p>
        </p:txBody>
      </p:sp>
    </p:spTree>
    <p:extLst>
      <p:ext uri="{BB962C8B-B14F-4D97-AF65-F5344CB8AC3E}">
        <p14:creationId xmlns:p14="http://schemas.microsoft.com/office/powerpoint/2010/main" val="3686089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933D66A-C3D7-4E17-B0EB-52483D2CBF8C}" type="slidenum">
              <a:rPr lang="en-US" altLang="ja-JP"/>
              <a:pPr>
                <a:defRPr/>
              </a:pPr>
              <a:t>‹#›</a:t>
            </a:fld>
            <a:endParaRPr lang="en-US" altLang="ja-JP"/>
          </a:p>
        </p:txBody>
      </p:sp>
    </p:spTree>
    <p:extLst>
      <p:ext uri="{BB962C8B-B14F-4D97-AF65-F5344CB8AC3E}">
        <p14:creationId xmlns:p14="http://schemas.microsoft.com/office/powerpoint/2010/main" val="166344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5" tIns="45704" rIns="91405" bIns="45704"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14350" y="2862263"/>
            <a:ext cx="58293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5" tIns="45704" rIns="91405"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9156" name="Rectangle 4"/>
          <p:cNvSpPr>
            <a:spLocks noGrp="1" noChangeArrowheads="1"/>
          </p:cNvSpPr>
          <p:nvPr>
            <p:ph type="dt" sz="half" idx="2"/>
          </p:nvPr>
        </p:nvSpPr>
        <p:spPr bwMode="auto">
          <a:xfrm>
            <a:off x="514350" y="9024938"/>
            <a:ext cx="1428750" cy="660400"/>
          </a:xfrm>
          <a:prstGeom prst="rect">
            <a:avLst/>
          </a:prstGeom>
          <a:noFill/>
          <a:ln w="9525">
            <a:noFill/>
            <a:miter lim="800000"/>
            <a:headEnd/>
            <a:tailEnd/>
          </a:ln>
          <a:effectLst/>
        </p:spPr>
        <p:txBody>
          <a:bodyPr vert="horz" wrap="square" lIns="91405" tIns="45704" rIns="91405" bIns="45704" numCol="1" anchor="t" anchorCtr="0" compatLnSpc="1">
            <a:prstTxWarp prst="textNoShape">
              <a:avLst/>
            </a:prstTxWarp>
          </a:bodyPr>
          <a:lstStyle>
            <a:lvl1pPr eaLnBrk="1" hangingPunct="1">
              <a:defRPr kumimoji="1" sz="1500">
                <a:latin typeface="+mn-lt"/>
              </a:defRPr>
            </a:lvl1pPr>
          </a:lstStyle>
          <a:p>
            <a:pPr>
              <a:defRPr/>
            </a:pPr>
            <a:endParaRPr lang="en-US" altLang="ja-JP"/>
          </a:p>
        </p:txBody>
      </p:sp>
      <p:sp>
        <p:nvSpPr>
          <p:cNvPr id="49157" name="Rectangle 5"/>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05" tIns="45704" rIns="91405" bIns="45704" numCol="1" anchor="t" anchorCtr="0" compatLnSpc="1">
            <a:prstTxWarp prst="textNoShape">
              <a:avLst/>
            </a:prstTxWarp>
          </a:bodyPr>
          <a:lstStyle>
            <a:lvl1pPr algn="ctr" eaLnBrk="1" hangingPunct="1">
              <a:defRPr kumimoji="1" sz="1500">
                <a:latin typeface="+mn-lt"/>
              </a:defRPr>
            </a:lvl1pPr>
          </a:lstStyle>
          <a:p>
            <a:pPr>
              <a:defRPr/>
            </a:pPr>
            <a:endParaRPr lang="en-US" altLang="ja-JP"/>
          </a:p>
        </p:txBody>
      </p:sp>
      <p:sp>
        <p:nvSpPr>
          <p:cNvPr id="49158" name="Rectangle 6"/>
          <p:cNvSpPr>
            <a:spLocks noGrp="1" noChangeArrowheads="1"/>
          </p:cNvSpPr>
          <p:nvPr>
            <p:ph type="sldNum" sz="quarter" idx="4"/>
          </p:nvPr>
        </p:nvSpPr>
        <p:spPr bwMode="auto">
          <a:xfrm>
            <a:off x="4914900" y="9024938"/>
            <a:ext cx="1428750" cy="660400"/>
          </a:xfrm>
          <a:prstGeom prst="rect">
            <a:avLst/>
          </a:prstGeom>
          <a:noFill/>
          <a:ln w="9525">
            <a:noFill/>
            <a:miter lim="800000"/>
            <a:headEnd/>
            <a:tailEnd/>
          </a:ln>
          <a:effectLst/>
        </p:spPr>
        <p:txBody>
          <a:bodyPr vert="horz" wrap="square" lIns="91405" tIns="45704" rIns="91405" bIns="45704" numCol="1" anchor="t" anchorCtr="0" compatLnSpc="1">
            <a:prstTxWarp prst="textNoShape">
              <a:avLst/>
            </a:prstTxWarp>
          </a:bodyPr>
          <a:lstStyle>
            <a:lvl1pPr algn="r" eaLnBrk="1" hangingPunct="1">
              <a:defRPr kumimoji="1" sz="1500">
                <a:latin typeface="+mn-lt"/>
              </a:defRPr>
            </a:lvl1pPr>
          </a:lstStyle>
          <a:p>
            <a:pPr>
              <a:defRPr/>
            </a:pPr>
            <a:fld id="{B0680422-30C7-4C24-9149-296D43306D5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7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30188" algn="l" rtl="0" eaLnBrk="0" fontAlgn="base" hangingPunct="0">
        <a:spcBef>
          <a:spcPct val="20000"/>
        </a:spcBef>
        <a:spcAft>
          <a:spcPct val="0"/>
        </a:spcAft>
        <a:buChar char="»"/>
        <a:defRPr kumimoji="1" sz="2000">
          <a:solidFill>
            <a:schemeClr val="tx1"/>
          </a:solidFill>
          <a:latin typeface="+mn-lt"/>
          <a:ea typeface="+mn-ea"/>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41596" y="244503"/>
            <a:ext cx="609195" cy="6135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グループ化 1"/>
          <p:cNvGrpSpPr/>
          <p:nvPr/>
        </p:nvGrpSpPr>
        <p:grpSpPr>
          <a:xfrm>
            <a:off x="155780" y="1488945"/>
            <a:ext cx="5760000" cy="144000"/>
            <a:chOff x="98630" y="757007"/>
            <a:chExt cx="5812108" cy="108000"/>
          </a:xfrm>
        </p:grpSpPr>
        <p:pic>
          <p:nvPicPr>
            <p:cNvPr id="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72632" y="757007"/>
              <a:ext cx="538106" cy="1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9897" y="757007"/>
              <a:ext cx="2812999" cy="1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630" y="757007"/>
              <a:ext cx="2812999" cy="1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1" name="Rectangle 34"/>
          <p:cNvSpPr>
            <a:spLocks noChangeArrowheads="1"/>
          </p:cNvSpPr>
          <p:nvPr/>
        </p:nvSpPr>
        <p:spPr bwMode="auto">
          <a:xfrm>
            <a:off x="56555" y="472659"/>
            <a:ext cx="6134695" cy="531052"/>
          </a:xfrm>
          <a:prstGeom prst="rect">
            <a:avLst/>
          </a:prstGeom>
          <a:noFill/>
          <a:ln>
            <a:noFill/>
          </a:ln>
        </p:spPr>
        <p:txBody>
          <a:bodyPr wrap="none" anchor="ctr"/>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90000"/>
              </a:lnSpc>
            </a:pPr>
            <a:r>
              <a:rPr kumimoji="1" lang="ja-JP" altLang="en-US" sz="2000" dirty="0">
                <a:solidFill>
                  <a:schemeClr val="bg1">
                    <a:lumMod val="50000"/>
                  </a:schemeClr>
                </a:solidFill>
                <a:latin typeface="+mj-ea"/>
                <a:ea typeface="+mj-ea"/>
              </a:rPr>
              <a:t>道路標識認識システムの汎用性向上に向けた研究</a:t>
            </a:r>
            <a:endParaRPr kumimoji="1" lang="en-US" altLang="ja-JP" sz="2000" dirty="0">
              <a:solidFill>
                <a:schemeClr val="bg1">
                  <a:lumMod val="50000"/>
                </a:schemeClr>
              </a:solidFill>
              <a:latin typeface="+mj-ea"/>
              <a:ea typeface="+mj-ea"/>
            </a:endParaRPr>
          </a:p>
        </p:txBody>
      </p:sp>
      <p:sp>
        <p:nvSpPr>
          <p:cNvPr id="13" name="Rectangle 34"/>
          <p:cNvSpPr>
            <a:spLocks noChangeArrowheads="1"/>
          </p:cNvSpPr>
          <p:nvPr/>
        </p:nvSpPr>
        <p:spPr bwMode="auto">
          <a:xfrm>
            <a:off x="56555" y="108567"/>
            <a:ext cx="5812108" cy="360776"/>
          </a:xfrm>
          <a:prstGeom prst="rect">
            <a:avLst/>
          </a:prstGeom>
          <a:noFill/>
          <a:ln>
            <a:noFill/>
          </a:ln>
        </p:spPr>
        <p:txBody>
          <a:bodyPr wrap="none" anchor="ctr"/>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90000"/>
              </a:lnSpc>
            </a:pPr>
            <a:r>
              <a:rPr kumimoji="1" lang="ja-JP" altLang="en-US" sz="1600" b="1" dirty="0">
                <a:solidFill>
                  <a:srgbClr val="92D050"/>
                </a:solidFill>
                <a:latin typeface="+mj-ea"/>
                <a:ea typeface="+mj-ea"/>
              </a:rPr>
              <a:t>情報工学科</a:t>
            </a:r>
          </a:p>
        </p:txBody>
      </p:sp>
      <p:graphicFrame>
        <p:nvGraphicFramePr>
          <p:cNvPr id="7" name="表 6"/>
          <p:cNvGraphicFramePr>
            <a:graphicFrameLocks noGrp="1"/>
          </p:cNvGraphicFramePr>
          <p:nvPr>
            <p:extLst>
              <p:ext uri="{D42A27DB-BD31-4B8C-83A1-F6EECF244321}">
                <p14:modId xmlns:p14="http://schemas.microsoft.com/office/powerpoint/2010/main" val="105748341"/>
              </p:ext>
            </p:extLst>
          </p:nvPr>
        </p:nvGraphicFramePr>
        <p:xfrm>
          <a:off x="155781" y="1731882"/>
          <a:ext cx="6577826" cy="35188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351880">
                <a:tc>
                  <a:txBody>
                    <a:bodyPr/>
                    <a:lstStyle/>
                    <a:p>
                      <a:endParaRPr kumimoji="1" lang="ja-JP" altLang="en-US" sz="1200" dirty="0">
                        <a:latin typeface="+mn-ea"/>
                        <a:ea typeface="+mn-ea"/>
                      </a:endParaRPr>
                    </a:p>
                  </a:txBody>
                  <a:tcPr marL="45720" marR="45720" anchor="ctr">
                    <a:solidFill>
                      <a:srgbClr val="92D050"/>
                    </a:solidFill>
                  </a:tcPr>
                </a:tc>
                <a:tc>
                  <a:txBody>
                    <a:bodyPr/>
                    <a:lstStyle/>
                    <a:p>
                      <a:r>
                        <a:rPr kumimoji="1" lang="ja-JP" altLang="en-US" sz="1600" dirty="0">
                          <a:solidFill>
                            <a:schemeClr val="tx1">
                              <a:lumMod val="50000"/>
                              <a:lumOff val="50000"/>
                            </a:schemeClr>
                          </a:solidFill>
                          <a:latin typeface="+mn-ea"/>
                          <a:ea typeface="+mn-ea"/>
                        </a:rPr>
                        <a:t>背景</a:t>
                      </a:r>
                    </a:p>
                  </a:txBody>
                  <a:tcPr marL="45720" marR="45720"/>
                </a:tc>
                <a:extLst>
                  <a:ext uri="{0D108BD9-81ED-4DB2-BD59-A6C34878D82A}">
                    <a16:rowId xmlns:a16="http://schemas.microsoft.com/office/drawing/2014/main" val="10000"/>
                  </a:ext>
                </a:extLst>
              </a:tr>
            </a:tbl>
          </a:graphicData>
        </a:graphic>
      </p:graphicFrame>
      <p:sp>
        <p:nvSpPr>
          <p:cNvPr id="23" name="Rectangle 34"/>
          <p:cNvSpPr>
            <a:spLocks noChangeArrowheads="1"/>
          </p:cNvSpPr>
          <p:nvPr/>
        </p:nvSpPr>
        <p:spPr bwMode="auto">
          <a:xfrm>
            <a:off x="164157" y="2083762"/>
            <a:ext cx="6577827" cy="1034140"/>
          </a:xfrm>
          <a:prstGeom prst="rect">
            <a:avLst/>
          </a:prstGeom>
          <a:noFill/>
          <a:ln>
            <a:noFill/>
          </a:ln>
        </p:spPr>
        <p:txBody>
          <a:bodyPr wrap="squar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120000"/>
              </a:lnSpc>
            </a:pPr>
            <a:r>
              <a:rPr kumimoji="1" lang="ja-JP" altLang="en-US" sz="1100" dirty="0">
                <a:latin typeface="+mj-ea"/>
              </a:rPr>
              <a:t>　</a:t>
            </a:r>
            <a:r>
              <a:rPr kumimoji="1" lang="en-US" altLang="ja-JP" sz="1100" dirty="0">
                <a:latin typeface="+mj-ea"/>
              </a:rPr>
              <a:t>2022</a:t>
            </a:r>
            <a:r>
              <a:rPr kumimoji="1" lang="ja-JP" altLang="en-US" sz="1100" dirty="0">
                <a:latin typeface="+mj-ea"/>
              </a:rPr>
              <a:t>年には、</a:t>
            </a:r>
            <a:r>
              <a:rPr lang="ja-JP" altLang="en-US" sz="1100" b="0" i="0" dirty="0">
                <a:effectLst/>
                <a:latin typeface=".HiraKakuInterface-W3"/>
              </a:rPr>
              <a:t>一時不停止や追越しの違反など</a:t>
            </a:r>
            <a:r>
              <a:rPr lang="ja-JP" altLang="en-US" sz="1100" b="1" i="0" dirty="0">
                <a:solidFill>
                  <a:srgbClr val="C00000"/>
                </a:solidFill>
                <a:effectLst/>
                <a:latin typeface=".HiraKakuInterface-W3"/>
              </a:rPr>
              <a:t>道路標識の違反に</a:t>
            </a:r>
            <a:r>
              <a:rPr lang="ja-JP" altLang="en-US" sz="1100" b="1" dirty="0">
                <a:solidFill>
                  <a:srgbClr val="C00000"/>
                </a:solidFill>
                <a:latin typeface=".HiraKakuInterface-W3"/>
              </a:rPr>
              <a:t>関連</a:t>
            </a:r>
            <a:r>
              <a:rPr lang="ja-JP" altLang="en-US" sz="1100" b="1" i="0" dirty="0">
                <a:solidFill>
                  <a:srgbClr val="C00000"/>
                </a:solidFill>
                <a:effectLst/>
                <a:latin typeface=".HiraKakuInterface-W3"/>
              </a:rPr>
              <a:t>する交通事故</a:t>
            </a:r>
            <a:r>
              <a:rPr lang="ja-JP" altLang="en-US" sz="1100" b="0" i="0" dirty="0">
                <a:effectLst/>
                <a:latin typeface=".HiraKakuInterface-W3"/>
              </a:rPr>
              <a:t>が約</a:t>
            </a:r>
            <a:r>
              <a:rPr lang="en-US" altLang="ja-JP" sz="1100" b="0" i="0" dirty="0">
                <a:effectLst/>
                <a:latin typeface="UICTFontTextStyleBody"/>
              </a:rPr>
              <a:t>16000</a:t>
            </a:r>
            <a:r>
              <a:rPr lang="ja-JP" altLang="en-US" sz="1100" b="0" i="0" dirty="0">
                <a:effectLst/>
                <a:latin typeface=".HiraKakuInterface-W3"/>
              </a:rPr>
              <a:t>件</a:t>
            </a:r>
            <a:r>
              <a:rPr lang="ja-JP" altLang="en-US" sz="1100" dirty="0">
                <a:latin typeface=".HiraKakuInterface-W3"/>
              </a:rPr>
              <a:t>も発生していた</a:t>
            </a:r>
            <a:r>
              <a:rPr lang="en-US" altLang="ja-JP" sz="1100" b="0" i="0" dirty="0">
                <a:latin typeface=".Hiragino Kaku Gothic Interface"/>
              </a:rPr>
              <a:t>[</a:t>
            </a:r>
            <a:r>
              <a:rPr lang="en-US" altLang="ja-JP" sz="1100" dirty="0">
                <a:latin typeface=".Hiragino Kaku Gothic Interface"/>
              </a:rPr>
              <a:t>1]</a:t>
            </a:r>
            <a:r>
              <a:rPr kumimoji="1" lang="ja-JP" altLang="en-US" sz="1100" dirty="0">
                <a:latin typeface="+mj-ea"/>
              </a:rPr>
              <a:t>。</a:t>
            </a:r>
            <a:r>
              <a:rPr kumimoji="1" lang="ja-JP" altLang="en-US" sz="1100" dirty="0">
                <a:latin typeface=".HiraKakuInterface-W3"/>
              </a:rPr>
              <a:t>この問題を解決するために</a:t>
            </a:r>
            <a:r>
              <a:rPr lang="ja-JP" altLang="en-US" sz="1100" b="0" i="0" dirty="0">
                <a:effectLst/>
                <a:latin typeface=".HiraKakuInterface-W3"/>
              </a:rPr>
              <a:t>、人工知能を活用して</a:t>
            </a:r>
            <a:r>
              <a:rPr lang="ja-JP" altLang="en-US" sz="1100" b="1" i="0" dirty="0">
                <a:solidFill>
                  <a:srgbClr val="C00000"/>
                </a:solidFill>
                <a:effectLst/>
                <a:latin typeface=".HiraKakuInterface-W3"/>
              </a:rPr>
              <a:t>道路標識の種類を検出</a:t>
            </a:r>
            <a:r>
              <a:rPr lang="ja-JP" altLang="en-US" sz="1100" b="0" i="0" dirty="0">
                <a:effectLst/>
                <a:latin typeface=".HiraKakuInterface-W3"/>
              </a:rPr>
              <a:t>し、将来の</a:t>
            </a:r>
            <a:r>
              <a:rPr lang="ja-JP" altLang="en-US" sz="1100" b="1" i="0" dirty="0">
                <a:solidFill>
                  <a:srgbClr val="C00000"/>
                </a:solidFill>
                <a:effectLst/>
                <a:latin typeface=".HiraKakuInterface-W3"/>
              </a:rPr>
              <a:t>交通事故の低減</a:t>
            </a:r>
            <a:r>
              <a:rPr lang="ja-JP" altLang="en-US" sz="1100" b="0" i="0" dirty="0">
                <a:effectLst/>
                <a:latin typeface=".HiraKakuInterface-W3"/>
              </a:rPr>
              <a:t>に寄与したいと考えた。日本の道路標識の種類は</a:t>
            </a:r>
            <a:r>
              <a:rPr lang="en-US" altLang="ja-JP" sz="1100" b="0" i="0" dirty="0">
                <a:effectLst/>
                <a:latin typeface=".HiraKakuInterface-W3"/>
              </a:rPr>
              <a:t>100</a:t>
            </a:r>
            <a:r>
              <a:rPr lang="ja-JP" altLang="en-US" sz="1100" b="0" i="0" dirty="0">
                <a:effectLst/>
                <a:latin typeface=".HiraKakuInterface-W3"/>
              </a:rPr>
              <a:t>種類以上あるが、最新の人工知能技術を用いて高精度に検出することは重要な研究課題となる。</a:t>
            </a:r>
            <a:endParaRPr lang="ja-JP" altLang="en-US" sz="1100" dirty="0">
              <a:effectLst/>
              <a:latin typeface=".Hiragino Kaku Gothic Interface"/>
            </a:endParaRPr>
          </a:p>
        </p:txBody>
      </p:sp>
      <p:graphicFrame>
        <p:nvGraphicFramePr>
          <p:cNvPr id="20" name="表 19">
            <a:extLst>
              <a:ext uri="{FF2B5EF4-FFF2-40B4-BE49-F238E27FC236}">
                <a16:creationId xmlns:a16="http://schemas.microsoft.com/office/drawing/2014/main" id="{73C57A54-4B86-4608-A312-2983705DC28F}"/>
              </a:ext>
            </a:extLst>
          </p:cNvPr>
          <p:cNvGraphicFramePr>
            <a:graphicFrameLocks noGrp="1"/>
          </p:cNvGraphicFramePr>
          <p:nvPr>
            <p:extLst>
              <p:ext uri="{D42A27DB-BD31-4B8C-83A1-F6EECF244321}">
                <p14:modId xmlns:p14="http://schemas.microsoft.com/office/powerpoint/2010/main" val="3119584840"/>
              </p:ext>
            </p:extLst>
          </p:nvPr>
        </p:nvGraphicFramePr>
        <p:xfrm>
          <a:off x="140087" y="2973110"/>
          <a:ext cx="6577826" cy="35188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351880">
                <a:tc>
                  <a:txBody>
                    <a:bodyPr/>
                    <a:lstStyle/>
                    <a:p>
                      <a:endParaRPr kumimoji="1" lang="ja-JP" altLang="en-US" sz="1200" dirty="0">
                        <a:latin typeface="+mn-ea"/>
                        <a:ea typeface="+mn-ea"/>
                      </a:endParaRPr>
                    </a:p>
                  </a:txBody>
                  <a:tcPr marL="45720" marR="45720" anchor="ctr">
                    <a:solidFill>
                      <a:srgbClr val="92D050"/>
                    </a:solidFill>
                  </a:tcPr>
                </a:tc>
                <a:tc>
                  <a:txBody>
                    <a:bodyPr/>
                    <a:lstStyle/>
                    <a:p>
                      <a:r>
                        <a:rPr kumimoji="1" lang="ja-JP" altLang="en-US" sz="1600" dirty="0">
                          <a:solidFill>
                            <a:schemeClr val="tx1">
                              <a:lumMod val="50000"/>
                              <a:lumOff val="50000"/>
                            </a:schemeClr>
                          </a:solidFill>
                          <a:latin typeface="+mn-ea"/>
                          <a:ea typeface="+mn-ea"/>
                        </a:rPr>
                        <a:t>目的</a:t>
                      </a:r>
                    </a:p>
                  </a:txBody>
                  <a:tcPr marL="45720" marR="45720"/>
                </a:tc>
                <a:extLst>
                  <a:ext uri="{0D108BD9-81ED-4DB2-BD59-A6C34878D82A}">
                    <a16:rowId xmlns:a16="http://schemas.microsoft.com/office/drawing/2014/main" val="10000"/>
                  </a:ext>
                </a:extLst>
              </a:tr>
            </a:tbl>
          </a:graphicData>
        </a:graphic>
      </p:graphicFrame>
      <p:graphicFrame>
        <p:nvGraphicFramePr>
          <p:cNvPr id="28" name="表 27">
            <a:extLst>
              <a:ext uri="{FF2B5EF4-FFF2-40B4-BE49-F238E27FC236}">
                <a16:creationId xmlns:a16="http://schemas.microsoft.com/office/drawing/2014/main" id="{D7EF4BAA-F831-49A8-A94F-91286471B066}"/>
              </a:ext>
            </a:extLst>
          </p:cNvPr>
          <p:cNvGraphicFramePr>
            <a:graphicFrameLocks noGrp="1"/>
          </p:cNvGraphicFramePr>
          <p:nvPr>
            <p:extLst>
              <p:ext uri="{D42A27DB-BD31-4B8C-83A1-F6EECF244321}">
                <p14:modId xmlns:p14="http://schemas.microsoft.com/office/powerpoint/2010/main" val="521946809"/>
              </p:ext>
            </p:extLst>
          </p:nvPr>
        </p:nvGraphicFramePr>
        <p:xfrm>
          <a:off x="111063" y="4394245"/>
          <a:ext cx="6577826" cy="35188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351880">
                <a:tc>
                  <a:txBody>
                    <a:bodyPr/>
                    <a:lstStyle/>
                    <a:p>
                      <a:endParaRPr kumimoji="1" lang="ja-JP" altLang="en-US" sz="1200" dirty="0">
                        <a:latin typeface="+mn-ea"/>
                        <a:ea typeface="+mn-ea"/>
                      </a:endParaRPr>
                    </a:p>
                  </a:txBody>
                  <a:tcPr marL="45720" marR="45720" anchor="ctr">
                    <a:solidFill>
                      <a:srgbClr val="92D050"/>
                    </a:solidFill>
                  </a:tcPr>
                </a:tc>
                <a:tc>
                  <a:txBody>
                    <a:bodyPr/>
                    <a:lstStyle/>
                    <a:p>
                      <a:r>
                        <a:rPr kumimoji="1" lang="ja-JP" altLang="en-US" sz="1600" dirty="0">
                          <a:solidFill>
                            <a:schemeClr val="tx1">
                              <a:lumMod val="50000"/>
                              <a:lumOff val="50000"/>
                            </a:schemeClr>
                          </a:solidFill>
                          <a:latin typeface="+mn-ea"/>
                          <a:ea typeface="+mn-ea"/>
                        </a:rPr>
                        <a:t>取り組み状況</a:t>
                      </a:r>
                    </a:p>
                  </a:txBody>
                  <a:tcPr marL="45720" marR="45720"/>
                </a:tc>
                <a:extLst>
                  <a:ext uri="{0D108BD9-81ED-4DB2-BD59-A6C34878D82A}">
                    <a16:rowId xmlns:a16="http://schemas.microsoft.com/office/drawing/2014/main" val="10000"/>
                  </a:ext>
                </a:extLst>
              </a:tr>
            </a:tbl>
          </a:graphicData>
        </a:graphic>
      </p:graphicFrame>
      <p:graphicFrame>
        <p:nvGraphicFramePr>
          <p:cNvPr id="30" name="表 29">
            <a:extLst>
              <a:ext uri="{FF2B5EF4-FFF2-40B4-BE49-F238E27FC236}">
                <a16:creationId xmlns:a16="http://schemas.microsoft.com/office/drawing/2014/main" id="{9CFA8BD9-3941-49EF-A617-DA0D05158A16}"/>
              </a:ext>
            </a:extLst>
          </p:cNvPr>
          <p:cNvGraphicFramePr>
            <a:graphicFrameLocks noGrp="1"/>
          </p:cNvGraphicFramePr>
          <p:nvPr>
            <p:extLst>
              <p:ext uri="{D42A27DB-BD31-4B8C-83A1-F6EECF244321}">
                <p14:modId xmlns:p14="http://schemas.microsoft.com/office/powerpoint/2010/main" val="495588753"/>
              </p:ext>
            </p:extLst>
          </p:nvPr>
        </p:nvGraphicFramePr>
        <p:xfrm>
          <a:off x="114389" y="7998178"/>
          <a:ext cx="6577826" cy="35188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351880">
                <a:tc>
                  <a:txBody>
                    <a:bodyPr/>
                    <a:lstStyle/>
                    <a:p>
                      <a:endParaRPr kumimoji="1" lang="ja-JP" altLang="en-US" sz="1200" dirty="0">
                        <a:latin typeface="+mn-ea"/>
                        <a:ea typeface="+mn-ea"/>
                      </a:endParaRPr>
                    </a:p>
                  </a:txBody>
                  <a:tcPr marL="45720" marR="45720" anchor="ctr">
                    <a:solidFill>
                      <a:srgbClr val="92D050"/>
                    </a:solidFill>
                  </a:tcPr>
                </a:tc>
                <a:tc>
                  <a:txBody>
                    <a:bodyPr/>
                    <a:lstStyle/>
                    <a:p>
                      <a:r>
                        <a:rPr kumimoji="1" lang="ja-JP" altLang="en-US" sz="1600" dirty="0">
                          <a:solidFill>
                            <a:schemeClr val="tx1">
                              <a:lumMod val="50000"/>
                              <a:lumOff val="50000"/>
                            </a:schemeClr>
                          </a:solidFill>
                          <a:latin typeface="+mn-ea"/>
                          <a:ea typeface="+mn-ea"/>
                        </a:rPr>
                        <a:t>今後の予定</a:t>
                      </a:r>
                    </a:p>
                  </a:txBody>
                  <a:tcPr marL="45720" marR="45720"/>
                </a:tc>
                <a:extLst>
                  <a:ext uri="{0D108BD9-81ED-4DB2-BD59-A6C34878D82A}">
                    <a16:rowId xmlns:a16="http://schemas.microsoft.com/office/drawing/2014/main" val="10000"/>
                  </a:ext>
                </a:extLst>
              </a:tr>
            </a:tbl>
          </a:graphicData>
        </a:graphic>
      </p:graphicFrame>
      <p:sp>
        <p:nvSpPr>
          <p:cNvPr id="32" name="Rectangle 34">
            <a:extLst>
              <a:ext uri="{FF2B5EF4-FFF2-40B4-BE49-F238E27FC236}">
                <a16:creationId xmlns:a16="http://schemas.microsoft.com/office/drawing/2014/main" id="{291EEBAF-A6DB-4A00-962C-DB9EC798A74E}"/>
              </a:ext>
            </a:extLst>
          </p:cNvPr>
          <p:cNvSpPr>
            <a:spLocks noChangeArrowheads="1"/>
          </p:cNvSpPr>
          <p:nvPr/>
        </p:nvSpPr>
        <p:spPr bwMode="auto">
          <a:xfrm>
            <a:off x="170909" y="8320982"/>
            <a:ext cx="6577827" cy="1169551"/>
          </a:xfrm>
          <a:prstGeom prst="rect">
            <a:avLst/>
          </a:prstGeom>
          <a:noFill/>
          <a:ln>
            <a:noFill/>
          </a:ln>
        </p:spPr>
        <p:txBody>
          <a:bodyPr wrap="squar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120000"/>
              </a:lnSpc>
            </a:pPr>
            <a:r>
              <a:rPr kumimoji="1" lang="ja-JP" altLang="en-US" sz="1100" dirty="0">
                <a:latin typeface="+mj-ea"/>
              </a:rPr>
              <a:t>　すべての標識を正確に検出できる高い精度を目指す。学習用データセットについては、</a:t>
            </a:r>
            <a:r>
              <a:rPr kumimoji="1" lang="en-US" altLang="ja-JP" sz="1100" dirty="0">
                <a:latin typeface="+mj-ea"/>
              </a:rPr>
              <a:t>Stable Diffusion v2.1 </a:t>
            </a:r>
            <a:r>
              <a:rPr kumimoji="1" lang="ja-JP" altLang="en-US" sz="1100" dirty="0">
                <a:latin typeface="+mj-ea"/>
              </a:rPr>
              <a:t>や </a:t>
            </a:r>
            <a:r>
              <a:rPr kumimoji="1" lang="en-US" altLang="ja-JP" sz="1100" dirty="0">
                <a:latin typeface="+mj-ea"/>
              </a:rPr>
              <a:t>Multi ControlNet </a:t>
            </a:r>
            <a:r>
              <a:rPr kumimoji="1" lang="ja-JP" altLang="en-US" sz="1100" dirty="0">
                <a:latin typeface="+mj-ea"/>
              </a:rPr>
              <a:t>など、オンラインでも公開されている画像生成</a:t>
            </a:r>
            <a:r>
              <a:rPr kumimoji="1" lang="en-US" altLang="ja-JP" sz="1100" dirty="0">
                <a:latin typeface="+mj-ea"/>
              </a:rPr>
              <a:t>AI</a:t>
            </a:r>
            <a:r>
              <a:rPr kumimoji="1" lang="ja-JP" altLang="en-US" sz="1100" dirty="0">
                <a:latin typeface="+mj-ea"/>
              </a:rPr>
              <a:t>を使用して、変形や、汚れ、一部が隠れている道路標識の画像を生成し、精度向上に役立てることを検討する。学習不足の問題については、</a:t>
            </a:r>
            <a:r>
              <a:rPr kumimoji="1" lang="en-US" altLang="ja-JP" sz="1100" dirty="0">
                <a:latin typeface="+mj-ea"/>
              </a:rPr>
              <a:t>2023</a:t>
            </a:r>
            <a:r>
              <a:rPr kumimoji="1" lang="ja-JP" altLang="en-US" sz="1100" dirty="0">
                <a:latin typeface="+mj-ea"/>
              </a:rPr>
              <a:t>年に発表された </a:t>
            </a:r>
            <a:r>
              <a:rPr kumimoji="1" lang="en-US" altLang="ja-JP" sz="1100" dirty="0">
                <a:latin typeface="+mj-ea"/>
              </a:rPr>
              <a:t>Segment Anything Model </a:t>
            </a:r>
            <a:r>
              <a:rPr kumimoji="1" lang="ja-JP" altLang="en-US" sz="1100" dirty="0">
                <a:latin typeface="+mj-ea"/>
              </a:rPr>
              <a:t>という新技術を取り入れ、検出漏れの削減や検出精度の向上を試してみる。</a:t>
            </a:r>
            <a:endParaRPr kumimoji="1" lang="en-US" altLang="ja-JP" sz="1100" dirty="0">
              <a:latin typeface="+mj-ea"/>
            </a:endParaRPr>
          </a:p>
        </p:txBody>
      </p:sp>
      <p:sp>
        <p:nvSpPr>
          <p:cNvPr id="26" name="正方形/長方形 25">
            <a:extLst>
              <a:ext uri="{FF2B5EF4-FFF2-40B4-BE49-F238E27FC236}">
                <a16:creationId xmlns:a16="http://schemas.microsoft.com/office/drawing/2014/main" id="{B7C260E6-C865-4F99-9C2D-11459126DB22}"/>
              </a:ext>
            </a:extLst>
          </p:cNvPr>
          <p:cNvSpPr/>
          <p:nvPr/>
        </p:nvSpPr>
        <p:spPr>
          <a:xfrm>
            <a:off x="155780" y="9359049"/>
            <a:ext cx="6486635" cy="507831"/>
          </a:xfrm>
          <a:prstGeom prst="rect">
            <a:avLst/>
          </a:prstGeom>
        </p:spPr>
        <p:txBody>
          <a:bodyPr wrap="square">
            <a:spAutoFit/>
          </a:bodyPr>
          <a:lstStyle/>
          <a:p>
            <a:pPr eaLnBrk="1" hangingPunct="1"/>
            <a:r>
              <a:rPr kumimoji="1" lang="ja-JP" altLang="en-US" sz="900" dirty="0">
                <a:solidFill>
                  <a:schemeClr val="tx1">
                    <a:lumMod val="50000"/>
                    <a:lumOff val="50000"/>
                  </a:schemeClr>
                </a:solidFill>
                <a:latin typeface="+mn-ea"/>
              </a:rPr>
              <a:t>参考文献</a:t>
            </a:r>
            <a:endParaRPr kumimoji="1" lang="en-US" altLang="ja-JP" sz="900" dirty="0">
              <a:solidFill>
                <a:schemeClr val="tx1">
                  <a:lumMod val="50000"/>
                  <a:lumOff val="50000"/>
                </a:schemeClr>
              </a:solidFill>
              <a:latin typeface="+mn-ea"/>
            </a:endParaRPr>
          </a:p>
          <a:p>
            <a:pPr eaLnBrk="1" hangingPunct="1"/>
            <a:r>
              <a:rPr kumimoji="1" lang="en-US" altLang="ja-JP" sz="900" dirty="0">
                <a:solidFill>
                  <a:schemeClr val="tx1">
                    <a:lumMod val="50000"/>
                    <a:lumOff val="50000"/>
                  </a:schemeClr>
                </a:solidFill>
                <a:latin typeface="+mn-ea"/>
              </a:rPr>
              <a:t>[1] </a:t>
            </a:r>
            <a:r>
              <a:rPr kumimoji="1" lang="ja-JP" altLang="en-US" sz="900" dirty="0">
                <a:solidFill>
                  <a:schemeClr val="tx1">
                    <a:lumMod val="50000"/>
                    <a:lumOff val="50000"/>
                  </a:schemeClr>
                </a:solidFill>
                <a:latin typeface="+mn-ea"/>
              </a:rPr>
              <a:t>警察庁交通局</a:t>
            </a:r>
            <a:r>
              <a:rPr kumimoji="1" lang="en-US" altLang="ja-JP" sz="900" dirty="0">
                <a:solidFill>
                  <a:schemeClr val="tx1">
                    <a:lumMod val="50000"/>
                    <a:lumOff val="50000"/>
                  </a:schemeClr>
                </a:solidFill>
                <a:latin typeface="+mn-ea"/>
              </a:rPr>
              <a:t>.“</a:t>
            </a:r>
            <a:r>
              <a:rPr kumimoji="1" lang="ja-JP" altLang="en-US" sz="900" dirty="0">
                <a:solidFill>
                  <a:schemeClr val="tx1">
                    <a:lumMod val="50000"/>
                    <a:lumOff val="50000"/>
                  </a:schemeClr>
                </a:solidFill>
                <a:latin typeface="+mn-ea"/>
              </a:rPr>
              <a:t>令和４年中の交通事故の発生状況</a:t>
            </a:r>
            <a:r>
              <a:rPr kumimoji="1" lang="en-US" altLang="ja-JP" sz="900" dirty="0">
                <a:solidFill>
                  <a:schemeClr val="tx1">
                    <a:lumMod val="50000"/>
                    <a:lumOff val="50000"/>
                  </a:schemeClr>
                </a:solidFill>
                <a:latin typeface="+mn-ea"/>
              </a:rPr>
              <a:t>".</a:t>
            </a:r>
            <a:r>
              <a:rPr kumimoji="1" lang="ja-JP" altLang="en-US" sz="900" dirty="0">
                <a:solidFill>
                  <a:schemeClr val="tx1">
                    <a:lumMod val="50000"/>
                    <a:lumOff val="50000"/>
                  </a:schemeClr>
                </a:solidFill>
                <a:latin typeface="+mn-ea"/>
              </a:rPr>
              <a:t>政府統計の総合窓口</a:t>
            </a:r>
            <a:r>
              <a:rPr kumimoji="1" lang="en-US" altLang="ja-JP" sz="900" dirty="0">
                <a:solidFill>
                  <a:schemeClr val="tx1">
                    <a:lumMod val="50000"/>
                    <a:lumOff val="50000"/>
                  </a:schemeClr>
                </a:solidFill>
                <a:latin typeface="+mn-ea"/>
              </a:rPr>
              <a:t>(e-Stat).2023-03-02. https://www.e-stat.go.jp/stat-search/files?page=1&amp;layout=datalist&amp;toukei=00130002&amp;tstat=000001027457&amp;cycle=7&amp;year=20220&amp;month=0,(</a:t>
            </a:r>
            <a:r>
              <a:rPr kumimoji="1" lang="ja-JP" altLang="en-US" sz="900" dirty="0">
                <a:solidFill>
                  <a:schemeClr val="tx1">
                    <a:lumMod val="50000"/>
                    <a:lumOff val="50000"/>
                  </a:schemeClr>
                </a:solidFill>
                <a:latin typeface="+mn-ea"/>
              </a:rPr>
              <a:t>参照</a:t>
            </a:r>
            <a:r>
              <a:rPr kumimoji="1" lang="en-US" altLang="ja-JP" sz="900" dirty="0">
                <a:solidFill>
                  <a:schemeClr val="tx1">
                    <a:lumMod val="50000"/>
                    <a:lumOff val="50000"/>
                  </a:schemeClr>
                </a:solidFill>
                <a:latin typeface="+mn-ea"/>
              </a:rPr>
              <a:t>2023-07-19)</a:t>
            </a:r>
          </a:p>
        </p:txBody>
      </p:sp>
      <p:sp>
        <p:nvSpPr>
          <p:cNvPr id="10" name="正方形/長方形 9">
            <a:extLst>
              <a:ext uri="{FF2B5EF4-FFF2-40B4-BE49-F238E27FC236}">
                <a16:creationId xmlns:a16="http://schemas.microsoft.com/office/drawing/2014/main" id="{C31068CA-C3D1-472F-B720-954DD338748F}"/>
              </a:ext>
            </a:extLst>
          </p:cNvPr>
          <p:cNvSpPr/>
          <p:nvPr/>
        </p:nvSpPr>
        <p:spPr>
          <a:xfrm>
            <a:off x="107637" y="1045078"/>
            <a:ext cx="6403340" cy="369332"/>
          </a:xfrm>
          <a:prstGeom prst="rect">
            <a:avLst/>
          </a:prstGeom>
        </p:spPr>
        <p:txBody>
          <a:bodyPr wrap="square">
            <a:spAutoFit/>
          </a:bodyPr>
          <a:lstStyle/>
          <a:p>
            <a:pPr eaLnBrk="1" hangingPunct="1"/>
            <a:r>
              <a:rPr kumimoji="1" lang="en-US" altLang="ja-JP" dirty="0">
                <a:solidFill>
                  <a:schemeClr val="tx1">
                    <a:lumMod val="50000"/>
                    <a:lumOff val="50000"/>
                  </a:schemeClr>
                </a:solidFill>
                <a:latin typeface="+mn-ea"/>
              </a:rPr>
              <a:t>5420033 </a:t>
            </a:r>
            <a:r>
              <a:rPr kumimoji="1" lang="ja-JP" altLang="en-US" dirty="0">
                <a:solidFill>
                  <a:schemeClr val="tx1">
                    <a:lumMod val="50000"/>
                    <a:lumOff val="50000"/>
                  </a:schemeClr>
                </a:solidFill>
                <a:latin typeface="+mn-ea"/>
              </a:rPr>
              <a:t>　中村 槙吾　（指導教員：金子 邦彦 教授）</a:t>
            </a:r>
          </a:p>
        </p:txBody>
      </p:sp>
      <p:sp>
        <p:nvSpPr>
          <p:cNvPr id="27" name="Rectangle 34">
            <a:extLst>
              <a:ext uri="{FF2B5EF4-FFF2-40B4-BE49-F238E27FC236}">
                <a16:creationId xmlns:a16="http://schemas.microsoft.com/office/drawing/2014/main" id="{AC649D33-D319-40EC-8489-BBF34884C721}"/>
              </a:ext>
            </a:extLst>
          </p:cNvPr>
          <p:cNvSpPr>
            <a:spLocks noChangeArrowheads="1"/>
          </p:cNvSpPr>
          <p:nvPr/>
        </p:nvSpPr>
        <p:spPr bwMode="auto">
          <a:xfrm>
            <a:off x="164156" y="3313124"/>
            <a:ext cx="6577827" cy="727997"/>
          </a:xfrm>
          <a:prstGeom prst="rect">
            <a:avLst/>
          </a:prstGeom>
          <a:noFill/>
          <a:ln>
            <a:noFill/>
          </a:ln>
        </p:spPr>
        <p:txBody>
          <a:bodyPr wrap="squar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120000"/>
              </a:lnSpc>
            </a:pPr>
            <a:r>
              <a:rPr kumimoji="1" lang="ja-JP" altLang="en-US" sz="1100" dirty="0">
                <a:latin typeface="+mj-ea"/>
              </a:rPr>
              <a:t>　</a:t>
            </a:r>
            <a:r>
              <a:rPr kumimoji="1" lang="ja-JP" altLang="en-US" sz="1100" b="1" dirty="0">
                <a:solidFill>
                  <a:srgbClr val="C00000"/>
                </a:solidFill>
                <a:latin typeface="+mj-ea"/>
              </a:rPr>
              <a:t>人工知能</a:t>
            </a:r>
            <a:r>
              <a:rPr kumimoji="1" lang="ja-JP" altLang="en-US" sz="1100" dirty="0">
                <a:latin typeface="+mj-ea"/>
              </a:rPr>
              <a:t>を用いて</a:t>
            </a:r>
            <a:r>
              <a:rPr kumimoji="1" lang="ja-JP" altLang="en-US" sz="1100" b="1" dirty="0">
                <a:solidFill>
                  <a:srgbClr val="C00000"/>
                </a:solidFill>
                <a:latin typeface="+mj-ea"/>
              </a:rPr>
              <a:t>道路標識の種類を画像から検出するシステム</a:t>
            </a:r>
            <a:r>
              <a:rPr kumimoji="1" lang="ja-JP" altLang="en-US" sz="1100" dirty="0">
                <a:latin typeface="+mj-ea"/>
              </a:rPr>
              <a:t>を開発している。人工知能の学習のために、現在インターネットからダウンロードした</a:t>
            </a:r>
            <a:r>
              <a:rPr kumimoji="1" lang="ja-JP" altLang="en-US" sz="1100" b="1" dirty="0">
                <a:solidFill>
                  <a:srgbClr val="C00000"/>
                </a:solidFill>
                <a:latin typeface="+mj-ea"/>
              </a:rPr>
              <a:t>３種類の道路標識の画像を合計約</a:t>
            </a:r>
            <a:r>
              <a:rPr kumimoji="1" lang="en-US" altLang="ja-JP" sz="1100" b="1" dirty="0">
                <a:solidFill>
                  <a:srgbClr val="C00000"/>
                </a:solidFill>
                <a:latin typeface="+mj-ea"/>
              </a:rPr>
              <a:t>180</a:t>
            </a:r>
            <a:r>
              <a:rPr kumimoji="1" lang="ja-JP" altLang="en-US" sz="1100" b="1" dirty="0">
                <a:solidFill>
                  <a:srgbClr val="C00000"/>
                </a:solidFill>
                <a:latin typeface="+mj-ea"/>
              </a:rPr>
              <a:t>枚</a:t>
            </a:r>
            <a:r>
              <a:rPr kumimoji="1" lang="ja-JP" altLang="en-US" sz="1100" dirty="0">
                <a:latin typeface="+mj-ea"/>
              </a:rPr>
              <a:t>用意した。全ての道路標識について完璧に画像を準備することは難しいため、今後、画像生成</a:t>
            </a:r>
            <a:r>
              <a:rPr kumimoji="1" lang="en-US" altLang="ja-JP" sz="1100" dirty="0">
                <a:latin typeface="+mj-ea"/>
              </a:rPr>
              <a:t>AI</a:t>
            </a:r>
            <a:r>
              <a:rPr kumimoji="1" lang="ja-JP" altLang="en-US" sz="1100" dirty="0">
                <a:latin typeface="+mj-ea"/>
              </a:rPr>
              <a:t>の技術や、最新の物体検出技術を活用し、あらゆる種類の道路標識を認識できるシステムの構築を目指す。目標は、</a:t>
            </a:r>
            <a:r>
              <a:rPr kumimoji="1" lang="ja-JP" altLang="en-US" sz="1100" b="1" dirty="0">
                <a:solidFill>
                  <a:srgbClr val="C00000"/>
                </a:solidFill>
                <a:latin typeface="+mj-ea"/>
              </a:rPr>
              <a:t>さまざまな種類、天候、状況に対応する汎用性の高いシステム</a:t>
            </a:r>
            <a:r>
              <a:rPr kumimoji="1" lang="ja-JP" altLang="en-US" sz="1100" dirty="0">
                <a:latin typeface="+mj-ea"/>
              </a:rPr>
              <a:t>となることである。</a:t>
            </a:r>
          </a:p>
        </p:txBody>
      </p:sp>
      <p:sp>
        <p:nvSpPr>
          <p:cNvPr id="33" name="Rectangle 34">
            <a:extLst>
              <a:ext uri="{FF2B5EF4-FFF2-40B4-BE49-F238E27FC236}">
                <a16:creationId xmlns:a16="http://schemas.microsoft.com/office/drawing/2014/main" id="{3327D6E7-C50A-4DE7-AEE0-7D58868EA562}"/>
              </a:ext>
            </a:extLst>
          </p:cNvPr>
          <p:cNvSpPr>
            <a:spLocks noChangeArrowheads="1"/>
          </p:cNvSpPr>
          <p:nvPr/>
        </p:nvSpPr>
        <p:spPr bwMode="auto">
          <a:xfrm>
            <a:off x="202255" y="4737406"/>
            <a:ext cx="6346820" cy="2702544"/>
          </a:xfrm>
          <a:prstGeom prst="rect">
            <a:avLst/>
          </a:prstGeom>
          <a:noFill/>
          <a:ln>
            <a:noFill/>
          </a:ln>
        </p:spPr>
        <p:txBody>
          <a:bodyPr wrap="squar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120000"/>
              </a:lnSpc>
            </a:pPr>
            <a:r>
              <a:rPr kumimoji="1" lang="ja-JP" altLang="en-US" sz="1100" dirty="0">
                <a:latin typeface="+mj-ea"/>
              </a:rPr>
              <a:t>　高速な物体検出法である </a:t>
            </a:r>
            <a:r>
              <a:rPr kumimoji="1" lang="en-US" altLang="ja-JP" sz="1100" b="1" dirty="0">
                <a:solidFill>
                  <a:srgbClr val="C00000"/>
                </a:solidFill>
                <a:latin typeface="+mj-ea"/>
              </a:rPr>
              <a:t>YOLOv8 </a:t>
            </a:r>
            <a:r>
              <a:rPr kumimoji="1" lang="ja-JP" altLang="en-US" sz="1100" b="1" dirty="0">
                <a:solidFill>
                  <a:srgbClr val="C00000"/>
                </a:solidFill>
                <a:latin typeface="+mj-ea"/>
              </a:rPr>
              <a:t>を使用して、道路標識の検出システムを動作</a:t>
            </a:r>
            <a:r>
              <a:rPr kumimoji="1" lang="ja-JP" altLang="en-US" sz="1100" dirty="0">
                <a:latin typeface="+mj-ea"/>
              </a:rPr>
              <a:t>させた。最初に、</a:t>
            </a:r>
            <a:r>
              <a:rPr kumimoji="1" lang="en-US" altLang="ja-JP" sz="1100" dirty="0">
                <a:latin typeface="+mj-ea"/>
              </a:rPr>
              <a:t>COCO</a:t>
            </a:r>
            <a:r>
              <a:rPr kumimoji="1" lang="ja-JP" altLang="en-US" sz="1100" dirty="0">
                <a:latin typeface="+mj-ea"/>
              </a:rPr>
              <a:t>データセットで事前学習済みモデルの</a:t>
            </a:r>
            <a:r>
              <a:rPr kumimoji="1" lang="en-US" altLang="ja-JP" sz="1100" dirty="0">
                <a:latin typeface="+mj-ea"/>
              </a:rPr>
              <a:t>YOLOv8n</a:t>
            </a:r>
            <a:r>
              <a:rPr kumimoji="1" lang="ja-JP" altLang="en-US" sz="1100" dirty="0">
                <a:latin typeface="+mj-ea"/>
              </a:rPr>
              <a:t>をベースにして、駐車禁止、追越し禁止、進入禁止の道路標識をそれぞれ</a:t>
            </a:r>
            <a:r>
              <a:rPr kumimoji="1" lang="en-US" altLang="ja-JP" sz="1100" dirty="0">
                <a:latin typeface="+mj-ea"/>
              </a:rPr>
              <a:t>60</a:t>
            </a:r>
            <a:r>
              <a:rPr kumimoji="1" lang="ja-JP" altLang="en-US" sz="1100" dirty="0">
                <a:latin typeface="+mj-ea"/>
              </a:rPr>
              <a:t>枚程度の画像を使って学習させた。その結果、一定の精度で検出ができることを確認した（図</a:t>
            </a:r>
            <a:r>
              <a:rPr kumimoji="1" lang="en-US" altLang="ja-JP" sz="1100" dirty="0">
                <a:latin typeface="+mj-ea"/>
              </a:rPr>
              <a:t>1)</a:t>
            </a:r>
            <a:r>
              <a:rPr kumimoji="1" lang="ja-JP" altLang="en-US" sz="1100" dirty="0">
                <a:latin typeface="+mj-ea"/>
              </a:rPr>
              <a:t>。但し、３種類の画像でしか学習していないので、速度制限の標識が検出できていない場合（図１）、歩行者専用の標識は違った種類に識別されている場合</a:t>
            </a:r>
            <a:r>
              <a:rPr kumimoji="1" lang="en-US" altLang="ja-JP" sz="1100" dirty="0">
                <a:latin typeface="+mj-ea"/>
              </a:rPr>
              <a:t>(</a:t>
            </a:r>
            <a:r>
              <a:rPr kumimoji="1" lang="ja-JP" altLang="en-US" sz="1100" dirty="0">
                <a:latin typeface="+mj-ea"/>
              </a:rPr>
              <a:t>図</a:t>
            </a:r>
            <a:r>
              <a:rPr kumimoji="1" lang="en-US" altLang="ja-JP" sz="1100" dirty="0">
                <a:latin typeface="+mj-ea"/>
              </a:rPr>
              <a:t>2)</a:t>
            </a:r>
            <a:r>
              <a:rPr kumimoji="1" lang="ja-JP" altLang="en-US" sz="1100" dirty="0">
                <a:latin typeface="+mj-ea"/>
              </a:rPr>
              <a:t>もある。その他、</a:t>
            </a:r>
            <a:r>
              <a:rPr kumimoji="1" lang="ja-JP" altLang="en-US" sz="1100" b="1" dirty="0">
                <a:solidFill>
                  <a:srgbClr val="C00000"/>
                </a:solidFill>
                <a:latin typeface="+mj-ea"/>
              </a:rPr>
              <a:t>道路標識の画像が小さいものや一部が隠れているものに対しては誤検出が多くみられた</a:t>
            </a:r>
            <a:r>
              <a:rPr kumimoji="1" lang="ja-JP" altLang="en-US" sz="1100" dirty="0">
                <a:latin typeface="+mj-ea"/>
              </a:rPr>
              <a:t>。</a:t>
            </a:r>
            <a:r>
              <a:rPr kumimoji="1" lang="en-US" altLang="ja-JP" sz="1100" dirty="0">
                <a:latin typeface="+mj-ea"/>
              </a:rPr>
              <a:t>YOLOv8</a:t>
            </a:r>
            <a:r>
              <a:rPr kumimoji="1" lang="ja-JP" altLang="en-US" sz="1100" dirty="0">
                <a:latin typeface="+mj-ea"/>
              </a:rPr>
              <a:t>を使う限り、</a:t>
            </a:r>
            <a:r>
              <a:rPr kumimoji="1" lang="ja-JP" altLang="en-US" sz="1100" b="1" dirty="0">
                <a:solidFill>
                  <a:srgbClr val="C00000"/>
                </a:solidFill>
                <a:latin typeface="+mj-ea"/>
              </a:rPr>
              <a:t>道路標識１種類当たりで</a:t>
            </a:r>
            <a:r>
              <a:rPr kumimoji="1" lang="en-US" altLang="ja-JP" sz="1100" b="1" dirty="0">
                <a:solidFill>
                  <a:srgbClr val="C00000"/>
                </a:solidFill>
                <a:latin typeface="+mj-ea"/>
              </a:rPr>
              <a:t>60</a:t>
            </a:r>
            <a:r>
              <a:rPr kumimoji="1" lang="ja-JP" altLang="en-US" sz="1100" b="1" dirty="0">
                <a:solidFill>
                  <a:srgbClr val="C00000"/>
                </a:solidFill>
                <a:latin typeface="+mj-ea"/>
              </a:rPr>
              <a:t>枚の画像での学習では足りない</a:t>
            </a:r>
            <a:r>
              <a:rPr kumimoji="1" lang="ja-JP" altLang="en-US" sz="1100" dirty="0">
                <a:latin typeface="+mj-ea"/>
              </a:rPr>
              <a:t>ようである。</a:t>
            </a:r>
            <a:endParaRPr kumimoji="1" lang="en-US" altLang="ja-JP" sz="1100" dirty="0">
              <a:latin typeface="+mj-ea"/>
            </a:endParaRPr>
          </a:p>
        </p:txBody>
      </p:sp>
      <p:pic>
        <p:nvPicPr>
          <p:cNvPr id="22" name="図 21" descr="白いバックグラウンドの前に立っている交通標識&#10;&#10;低い精度で自動的に生成された説明">
            <a:extLst>
              <a:ext uri="{FF2B5EF4-FFF2-40B4-BE49-F238E27FC236}">
                <a16:creationId xmlns:a16="http://schemas.microsoft.com/office/drawing/2014/main" id="{3A336BC6-52BF-AC97-92CF-307544DB9EB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80582" y="6254042"/>
            <a:ext cx="1908762" cy="1325227"/>
          </a:xfrm>
          <a:prstGeom prst="rect">
            <a:avLst/>
          </a:prstGeom>
        </p:spPr>
      </p:pic>
      <p:grpSp>
        <p:nvGrpSpPr>
          <p:cNvPr id="8" name="グループ化 7">
            <a:extLst>
              <a:ext uri="{FF2B5EF4-FFF2-40B4-BE49-F238E27FC236}">
                <a16:creationId xmlns:a16="http://schemas.microsoft.com/office/drawing/2014/main" id="{52B6AEA1-1F60-6B57-2555-1A4593FAD5FB}"/>
              </a:ext>
            </a:extLst>
          </p:cNvPr>
          <p:cNvGrpSpPr/>
          <p:nvPr/>
        </p:nvGrpSpPr>
        <p:grpSpPr>
          <a:xfrm>
            <a:off x="258480" y="6263354"/>
            <a:ext cx="2085027" cy="1591223"/>
            <a:chOff x="258480" y="5751696"/>
            <a:chExt cx="2085027" cy="1591223"/>
          </a:xfrm>
        </p:grpSpPr>
        <p:pic>
          <p:nvPicPr>
            <p:cNvPr id="17" name="図 16" descr="道路と道路標識&#10;&#10;自動的に生成された説明">
              <a:extLst>
                <a:ext uri="{FF2B5EF4-FFF2-40B4-BE49-F238E27FC236}">
                  <a16:creationId xmlns:a16="http://schemas.microsoft.com/office/drawing/2014/main" id="{4AC8D0D2-C112-3C8E-CADC-16BD27D664E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8480" y="5751696"/>
              <a:ext cx="1934387" cy="1290599"/>
            </a:xfrm>
            <a:prstGeom prst="rect">
              <a:avLst/>
            </a:prstGeom>
          </p:spPr>
        </p:pic>
        <p:sp>
          <p:nvSpPr>
            <p:cNvPr id="3" name="テキスト ボックス 2">
              <a:extLst>
                <a:ext uri="{FF2B5EF4-FFF2-40B4-BE49-F238E27FC236}">
                  <a16:creationId xmlns:a16="http://schemas.microsoft.com/office/drawing/2014/main" id="{3C27FF6B-6AF4-E9E9-B10A-05EA4BC92145}"/>
                </a:ext>
              </a:extLst>
            </p:cNvPr>
            <p:cNvSpPr txBox="1"/>
            <p:nvPr/>
          </p:nvSpPr>
          <p:spPr>
            <a:xfrm>
              <a:off x="258480" y="7081309"/>
              <a:ext cx="2085027" cy="261610"/>
            </a:xfrm>
            <a:prstGeom prst="rect">
              <a:avLst/>
            </a:prstGeom>
            <a:noFill/>
          </p:spPr>
          <p:txBody>
            <a:bodyPr wrap="square" rtlCol="0">
              <a:spAutoFit/>
            </a:bodyPr>
            <a:lstStyle/>
            <a:p>
              <a:r>
                <a:rPr kumimoji="1" lang="ja-JP" altLang="en-US" sz="1050" dirty="0">
                  <a:latin typeface="+mn-ea"/>
                  <a:ea typeface="+mn-ea"/>
                </a:rPr>
                <a:t>図</a:t>
              </a:r>
              <a:r>
                <a:rPr kumimoji="1" lang="en-US" altLang="ja-JP" sz="1050" dirty="0">
                  <a:latin typeface="+mn-ea"/>
                  <a:ea typeface="+mn-ea"/>
                </a:rPr>
                <a:t>1. </a:t>
              </a:r>
              <a:r>
                <a:rPr kumimoji="1" lang="ja-JP" altLang="en-US" sz="1050" dirty="0">
                  <a:latin typeface="+mn-ea"/>
                  <a:ea typeface="+mn-ea"/>
                </a:rPr>
                <a:t>追い越し禁止と速度制限</a:t>
              </a:r>
            </a:p>
          </p:txBody>
        </p:sp>
      </p:grpSp>
      <p:sp>
        <p:nvSpPr>
          <p:cNvPr id="9" name="テキスト ボックス 8">
            <a:extLst>
              <a:ext uri="{FF2B5EF4-FFF2-40B4-BE49-F238E27FC236}">
                <a16:creationId xmlns:a16="http://schemas.microsoft.com/office/drawing/2014/main" id="{34954602-9884-4E00-F9D1-8FC6E7B6ACE9}"/>
              </a:ext>
            </a:extLst>
          </p:cNvPr>
          <p:cNvSpPr txBox="1"/>
          <p:nvPr/>
        </p:nvSpPr>
        <p:spPr>
          <a:xfrm>
            <a:off x="2249092" y="7597283"/>
            <a:ext cx="2085027" cy="261610"/>
          </a:xfrm>
          <a:prstGeom prst="rect">
            <a:avLst/>
          </a:prstGeom>
          <a:noFill/>
        </p:spPr>
        <p:txBody>
          <a:bodyPr wrap="square" rtlCol="0">
            <a:spAutoFit/>
          </a:bodyPr>
          <a:lstStyle/>
          <a:p>
            <a:r>
              <a:rPr kumimoji="1" lang="ja-JP" altLang="en-US" sz="1100" dirty="0">
                <a:latin typeface="+mn-ea"/>
                <a:ea typeface="+mn-ea"/>
              </a:rPr>
              <a:t>図</a:t>
            </a:r>
            <a:r>
              <a:rPr kumimoji="1" lang="en-US" altLang="ja-JP" sz="1100" dirty="0">
                <a:latin typeface="+mn-ea"/>
                <a:ea typeface="+mn-ea"/>
              </a:rPr>
              <a:t>2. </a:t>
            </a:r>
            <a:r>
              <a:rPr kumimoji="1" lang="ja-JP" altLang="en-US" sz="1100" dirty="0">
                <a:latin typeface="+mn-ea"/>
                <a:ea typeface="+mn-ea"/>
              </a:rPr>
              <a:t>進入禁止と歩行者専用</a:t>
            </a:r>
            <a:endParaRPr kumimoji="1" lang="en-US" altLang="ja-JP" sz="1100" dirty="0">
              <a:latin typeface="+mn-ea"/>
              <a:ea typeface="+mn-ea"/>
            </a:endParaRPr>
          </a:p>
        </p:txBody>
      </p:sp>
      <p:pic>
        <p:nvPicPr>
          <p:cNvPr id="14" name="図 13" descr="道路の標識&#10;&#10;自動的に生成された説明">
            <a:extLst>
              <a:ext uri="{FF2B5EF4-FFF2-40B4-BE49-F238E27FC236}">
                <a16:creationId xmlns:a16="http://schemas.microsoft.com/office/drawing/2014/main" id="{9048018E-77B3-8D92-B780-2A8B5D33B63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80536" y="6254042"/>
            <a:ext cx="1989779" cy="1325193"/>
          </a:xfrm>
          <a:prstGeom prst="rect">
            <a:avLst/>
          </a:prstGeom>
        </p:spPr>
      </p:pic>
      <p:sp>
        <p:nvSpPr>
          <p:cNvPr id="15" name="テキスト ボックス 14">
            <a:extLst>
              <a:ext uri="{FF2B5EF4-FFF2-40B4-BE49-F238E27FC236}">
                <a16:creationId xmlns:a16="http://schemas.microsoft.com/office/drawing/2014/main" id="{6BF40B25-F39D-96C0-9BD9-A6244F1C16C7}"/>
              </a:ext>
            </a:extLst>
          </p:cNvPr>
          <p:cNvSpPr txBox="1"/>
          <p:nvPr/>
        </p:nvSpPr>
        <p:spPr>
          <a:xfrm>
            <a:off x="4334119" y="7592967"/>
            <a:ext cx="2085027" cy="261610"/>
          </a:xfrm>
          <a:prstGeom prst="rect">
            <a:avLst/>
          </a:prstGeom>
          <a:noFill/>
        </p:spPr>
        <p:txBody>
          <a:bodyPr wrap="square" rtlCol="0">
            <a:spAutoFit/>
          </a:bodyPr>
          <a:lstStyle/>
          <a:p>
            <a:r>
              <a:rPr kumimoji="1" lang="ja-JP" altLang="en-US" sz="1100" dirty="0">
                <a:latin typeface="+mn-ea"/>
                <a:ea typeface="+mn-ea"/>
              </a:rPr>
              <a:t>図</a:t>
            </a:r>
            <a:r>
              <a:rPr kumimoji="1" lang="en-US" altLang="ja-JP" sz="1100" dirty="0">
                <a:latin typeface="+mn-ea"/>
                <a:ea typeface="+mn-ea"/>
              </a:rPr>
              <a:t>3. </a:t>
            </a:r>
            <a:r>
              <a:rPr kumimoji="1" lang="ja-JP" altLang="en-US" sz="1100" dirty="0">
                <a:latin typeface="+mn-ea"/>
                <a:ea typeface="+mn-ea"/>
              </a:rPr>
              <a:t>駐車禁止</a:t>
            </a:r>
            <a:endParaRPr kumimoji="1" lang="en-US" altLang="ja-JP" sz="1100" dirty="0">
              <a:latin typeface="+mn-ea"/>
              <a:ea typeface="+mn-ea"/>
            </a:endParaRPr>
          </a:p>
        </p:txBody>
      </p:sp>
    </p:spTree>
    <p:extLst>
      <p:ext uri="{BB962C8B-B14F-4D97-AF65-F5344CB8AC3E}">
        <p14:creationId xmlns:p14="http://schemas.microsoft.com/office/powerpoint/2010/main" val="1718907185"/>
      </p:ext>
    </p:extLst>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spPr>
      <a:bodyPr vert="horz" wrap="square" lIns="0" tIns="10800" rIns="0" bIns="10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spPr>
      <a:bodyPr vert="horz" wrap="square" lIns="0" tIns="10800" rIns="0" bIns="10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14822523CC0A24483782C1828FA9B29" ma:contentTypeVersion="4" ma:contentTypeDescription="新しいドキュメントを作成します。" ma:contentTypeScope="" ma:versionID="afc0122f1c490eedbca0cb2946b5d7bf">
  <xsd:schema xmlns:xsd="http://www.w3.org/2001/XMLSchema" xmlns:xs="http://www.w3.org/2001/XMLSchema" xmlns:p="http://schemas.microsoft.com/office/2006/metadata/properties" xmlns:ns3="26a8051c-fe49-4adc-a7ae-fcee709331ca" targetNamespace="http://schemas.microsoft.com/office/2006/metadata/properties" ma:root="true" ma:fieldsID="604062d8923a52f97efb041600276cd8" ns3:_="">
    <xsd:import namespace="26a8051c-fe49-4adc-a7ae-fcee709331c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8051c-fe49-4adc-a7ae-fcee709331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FE6029-6F47-435E-BA73-D986057B2EAF}">
  <ds:schemaRefs>
    <ds:schemaRef ds:uri="http://schemas.microsoft.com/sharepoint/v3/contenttype/forms"/>
  </ds:schemaRefs>
</ds:datastoreItem>
</file>

<file path=customXml/itemProps2.xml><?xml version="1.0" encoding="utf-8"?>
<ds:datastoreItem xmlns:ds="http://schemas.openxmlformats.org/officeDocument/2006/customXml" ds:itemID="{D68C5B38-327D-40FA-B09B-EA121F4160EC}">
  <ds:schemaRefs>
    <ds:schemaRef ds:uri="http://www.w3.org/XML/1998/namespace"/>
    <ds:schemaRef ds:uri="http://purl.org/dc/elements/1.1/"/>
    <ds:schemaRef ds:uri="http://schemas.microsoft.com/office/2006/documentManagement/types"/>
    <ds:schemaRef ds:uri="http://schemas.microsoft.com/office/infopath/2007/PartnerControls"/>
    <ds:schemaRef ds:uri="26a8051c-fe49-4adc-a7ae-fcee709331ca"/>
    <ds:schemaRef ds:uri="http://purl.org/dc/terms/"/>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F007B597-1503-4C04-875C-F6F0D693692A}">
  <ds:schemaRefs>
    <ds:schemaRef ds:uri="http://schemas.microsoft.com/office/2006/metadata/contentType"/>
    <ds:schemaRef ds:uri="http://schemas.microsoft.com/office/2006/metadata/properties/metaAttributes"/>
    <ds:schemaRef ds:uri="http://www.w3.org/2000/xmlns/"/>
    <ds:schemaRef ds:uri="http://www.w3.org/2001/XMLSchema"/>
    <ds:schemaRef ds:uri="26a8051c-fe49-4adc-a7ae-fcee709331ca"/>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33130</TotalTime>
  <Words>621</Words>
  <Application>Microsoft Office PowerPoint</Application>
  <PresentationFormat>A4 210 x 297 mm</PresentationFormat>
  <Paragraphs>17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.Hiragino Kaku Gothic Interface</vt:lpstr>
      <vt:lpstr>.HiraKakuInterface-W3</vt:lpstr>
      <vt:lpstr>ＭＳ Ｐゴシック</vt:lpstr>
      <vt:lpstr>UICTFontTextStyleBody</vt:lpstr>
      <vt:lpstr>Arial</vt:lpstr>
      <vt:lpstr>Times New Roman</vt:lpstr>
      <vt:lpstr>標準デザイン</vt:lpstr>
      <vt:lpstr>PowerPoint プレゼンテーション</vt:lpstr>
    </vt:vector>
  </TitlesOfParts>
  <Company>SRA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Sakai, Makoto</dc:creator>
  <cp:lastModifiedBy>中村　槙吾</cp:lastModifiedBy>
  <cp:revision>577</cp:revision>
  <cp:lastPrinted>2013-12-17T09:24:54Z</cp:lastPrinted>
  <dcterms:created xsi:type="dcterms:W3CDTF">2002-04-05T01:35:40Z</dcterms:created>
  <dcterms:modified xsi:type="dcterms:W3CDTF">2023-07-28T12:34:37Z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0x010100214822523CC0A24483782C1828FA9B29</vt:lpwstr>
  </property>
</Properties>
</file>