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7" d="100"/>
          <a:sy n="77" d="100"/>
        </p:scale>
        <p:origin x="66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E533-A90F-4373-99AD-BCE31ECCDA22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E24F-F797-4467-87CC-2C0E77EE8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031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E533-A90F-4373-99AD-BCE31ECCDA22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E24F-F797-4467-87CC-2C0E77EE8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5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E533-A90F-4373-99AD-BCE31ECCDA22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E24F-F797-4467-87CC-2C0E77EE8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8868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E533-A90F-4373-99AD-BCE31ECCDA22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E24F-F797-4467-87CC-2C0E77EE8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238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E533-A90F-4373-99AD-BCE31ECCDA22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E24F-F797-4467-87CC-2C0E77EE8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342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E533-A90F-4373-99AD-BCE31ECCDA22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E24F-F797-4467-87CC-2C0E77EE8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03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E533-A90F-4373-99AD-BCE31ECCDA22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E24F-F797-4467-87CC-2C0E77EE8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028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E533-A90F-4373-99AD-BCE31ECCDA22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E24F-F797-4467-87CC-2C0E77EE8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39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E533-A90F-4373-99AD-BCE31ECCDA22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E24F-F797-4467-87CC-2C0E77EE8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212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E533-A90F-4373-99AD-BCE31ECCDA22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E24F-F797-4467-87CC-2C0E77EE8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382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E533-A90F-4373-99AD-BCE31ECCDA22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6E24F-F797-4467-87CC-2C0E77EE8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530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1E533-A90F-4373-99AD-BCE31ECCDA22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6E24F-F797-4467-87CC-2C0E77EE8F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401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unihikokaneko.com/dblab/dlib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8992" y="178514"/>
            <a:ext cx="10594910" cy="53061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個人ワーク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06625" y="923666"/>
            <a:ext cx="10515600" cy="5688628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筆記用具、メモ用紙を準備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b="1" dirty="0" smtClean="0"/>
              <a:t>あなたがやりたいと思っていること</a:t>
            </a:r>
            <a:r>
              <a:rPr kumimoji="1" lang="ja-JP" altLang="en-US" dirty="0" smtClean="0"/>
              <a:t>は何ですか？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＜チェックリスト</a:t>
            </a:r>
            <a:r>
              <a:rPr lang="ja-JP" altLang="en-US" dirty="0"/>
              <a:t>＞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□　楽しそうですか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□　自分の成長に役に立ちそうですか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□　他の人に良い影響を与えますか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そのために、</a:t>
            </a:r>
            <a:r>
              <a:rPr lang="ja-JP" altLang="en-US" b="1" dirty="0" smtClean="0"/>
              <a:t>どういう行動をしてみますか</a:t>
            </a:r>
            <a:r>
              <a:rPr lang="ja-JP" altLang="en-US" dirty="0" smtClean="0"/>
              <a:t>。今日と次回。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0280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8992" y="178514"/>
            <a:ext cx="10594910" cy="53061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個人ワーク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06625" y="923666"/>
            <a:ext cx="10097277" cy="5688628"/>
          </a:xfrm>
        </p:spPr>
        <p:txBody>
          <a:bodyPr>
            <a:normAutofit/>
          </a:bodyPr>
          <a:lstStyle/>
          <a:p>
            <a:r>
              <a:rPr lang="ja-JP" altLang="en-US" b="1" dirty="0" smtClean="0"/>
              <a:t>どうなれば成功ですか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それは、</a:t>
            </a:r>
            <a:r>
              <a:rPr lang="ja-JP" altLang="en-US" b="1" dirty="0" smtClean="0"/>
              <a:t>自分</a:t>
            </a:r>
            <a:r>
              <a:rPr lang="en-US" altLang="ja-JP" b="1" dirty="0" smtClean="0"/>
              <a:t>1</a:t>
            </a:r>
            <a:r>
              <a:rPr lang="ja-JP" altLang="en-US" b="1" dirty="0" smtClean="0"/>
              <a:t>人で行いたい</a:t>
            </a:r>
            <a:r>
              <a:rPr lang="ja-JP" altLang="en-US" dirty="0" smtClean="0"/>
              <a:t>ですか、</a:t>
            </a:r>
            <a:r>
              <a:rPr lang="ja-JP" altLang="en-US" b="1" dirty="0" smtClean="0"/>
              <a:t>グループで行いたい</a:t>
            </a:r>
            <a:r>
              <a:rPr lang="ja-JP" altLang="en-US" dirty="0" smtClean="0"/>
              <a:t>ですか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kumimoji="1" lang="ja-JP" altLang="en-US" dirty="0" smtClean="0"/>
              <a:t>成功したことを、</a:t>
            </a:r>
            <a:r>
              <a:rPr kumimoji="1" lang="ja-JP" altLang="en-US" b="1" dirty="0" smtClean="0"/>
              <a:t>どうやって確かめますか</a:t>
            </a:r>
            <a:r>
              <a:rPr kumimoji="1" lang="ja-JP" altLang="en-US" dirty="0" smtClean="0"/>
              <a:t>？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以上</a:t>
            </a:r>
            <a:r>
              <a:rPr lang="ja-JP" altLang="en-US" dirty="0" smtClean="0"/>
              <a:t>を書き、出来上がったら、全員に向けて伝える。</a:t>
            </a: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0813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4266" y="531779"/>
            <a:ext cx="10515600" cy="5794375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チェックリスト</a:t>
            </a:r>
            <a:endParaRPr kumimoji="1" lang="en-US" altLang="ja-JP" dirty="0" smtClean="0"/>
          </a:p>
          <a:p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□　自分が参考にできる資料をすぐに探すことができますか？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     </a:t>
            </a:r>
            <a:r>
              <a:rPr kumimoji="1" lang="en-US" altLang="ja-JP" dirty="0" smtClean="0">
                <a:hlinkClick r:id="rId2"/>
              </a:rPr>
              <a:t>http://www.kunihikokaneko.com/dblab/dlib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□  データ集めや、実験ができますか？　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kumimoji="1" lang="ja-JP" altLang="en-US" dirty="0" smtClean="0"/>
              <a:t>（成功したことを確かめるため）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それは、スクリーンショット、データファイルなどで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/>
              <a:t>　</a:t>
            </a:r>
            <a:r>
              <a:rPr kumimoji="1" lang="ja-JP" altLang="en-US" smtClean="0"/>
              <a:t>　記録に残すことができそうですか？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□　何が課題ですか。１つ、自分で一番大事だと思う課題を定めて、チャレンジできそうですか？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5277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30</Words>
  <Application>Microsoft Office PowerPoint</Application>
  <PresentationFormat>ワイド画面</PresentationFormat>
  <Paragraphs>29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個人ワーク</vt:lpstr>
      <vt:lpstr>個人ワーク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個人ワーク</dc:title>
  <dc:creator>user</dc:creator>
  <cp:lastModifiedBy>user</cp:lastModifiedBy>
  <cp:revision>2</cp:revision>
  <dcterms:created xsi:type="dcterms:W3CDTF">2019-01-08T04:37:53Z</dcterms:created>
  <dcterms:modified xsi:type="dcterms:W3CDTF">2019-01-08T04:40:30Z</dcterms:modified>
</cp:coreProperties>
</file>