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1037" r:id="rId2"/>
    <p:sldId id="1056" r:id="rId3"/>
    <p:sldId id="596" r:id="rId4"/>
    <p:sldId id="597" r:id="rId5"/>
    <p:sldId id="1058" r:id="rId6"/>
    <p:sldId id="1059" r:id="rId7"/>
    <p:sldId id="1057" r:id="rId8"/>
    <p:sldId id="592" r:id="rId9"/>
    <p:sldId id="590" r:id="rId10"/>
    <p:sldId id="1038" r:id="rId11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71" d="100"/>
          <a:sy n="71" d="100"/>
        </p:scale>
        <p:origin x="1066" y="2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2023/4/13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312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2023/4/13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2023/4/13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2023/4/13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2023/4/13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2023/4/13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kkaneko.jp/a/2023.htm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50157" y="1122363"/>
            <a:ext cx="8243685" cy="2387600"/>
          </a:xfrm>
        </p:spPr>
        <p:txBody>
          <a:bodyPr>
            <a:noAutofit/>
          </a:bodyPr>
          <a:lstStyle/>
          <a:p>
            <a:r>
              <a:rPr lang="ja-JP" altLang="en-US" dirty="0"/>
              <a:t>金子邦彦 研究室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105" y="59281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8" name="字幕 7">
            <a:extLst>
              <a:ext uri="{FF2B5EF4-FFF2-40B4-BE49-F238E27FC236}">
                <a16:creationId xmlns:a16="http://schemas.microsoft.com/office/drawing/2014/main" id="{E246CD48-9EDC-44F7-8CDD-2B1DAA1CE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157" y="3301658"/>
            <a:ext cx="8266421" cy="1506085"/>
          </a:xfrm>
        </p:spPr>
        <p:txBody>
          <a:bodyPr>
            <a:normAutofit/>
          </a:bodyPr>
          <a:lstStyle/>
          <a:p>
            <a:r>
              <a:rPr lang="ja-JP" altLang="en-US" b="1" dirty="0"/>
              <a:t>最新技術を知る → 各自が創造力，問題解決力を発揮する</a:t>
            </a:r>
            <a:endParaRPr lang="en-US" altLang="ja-JP" b="1" dirty="0"/>
          </a:p>
          <a:p>
            <a:r>
              <a:rPr lang="en-US" altLang="ja-JP" dirty="0"/>
              <a:t>URL: https://www.kkaneko.jp/index.html</a:t>
            </a:r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84324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53ADC8-01DE-555E-FD64-7AFC25894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8097"/>
            <a:ext cx="7886700" cy="486697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卒業研究のメリット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0FCD00B-6F31-EAE1-D1B2-AD04E9F3E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02890"/>
            <a:ext cx="7886700" cy="5597013"/>
          </a:xfrm>
        </p:spPr>
        <p:txBody>
          <a:bodyPr>
            <a:normAutofit/>
          </a:bodyPr>
          <a:lstStyle/>
          <a:p>
            <a:r>
              <a:rPr lang="ja-JP" altLang="en-US" sz="2400" dirty="0"/>
              <a:t>各自が</a:t>
            </a:r>
            <a:r>
              <a:rPr lang="ja-JP" altLang="en-US" sz="2400" dirty="0">
                <a:solidFill>
                  <a:srgbClr val="FF0000"/>
                </a:solidFill>
              </a:rPr>
              <a:t>興味を持ち</a:t>
            </a:r>
            <a:r>
              <a:rPr lang="ja-JP" altLang="en-US" sz="2400" dirty="0"/>
              <a:t>，</a:t>
            </a:r>
            <a:r>
              <a:rPr lang="ja-JP" altLang="en-US" sz="2400" dirty="0">
                <a:solidFill>
                  <a:srgbClr val="FF0000"/>
                </a:solidFill>
              </a:rPr>
              <a:t>熱中</a:t>
            </a:r>
            <a:r>
              <a:rPr lang="ja-JP" altLang="en-US" sz="2400" dirty="0"/>
              <a:t>できることを選択できる．</a:t>
            </a:r>
            <a:r>
              <a:rPr lang="ja-JP" altLang="en-US" sz="2400" dirty="0">
                <a:solidFill>
                  <a:srgbClr val="FF0000"/>
                </a:solidFill>
              </a:rPr>
              <a:t>楽しく取り組む</a:t>
            </a:r>
            <a:r>
              <a:rPr lang="ja-JP" altLang="en-US" sz="2400" dirty="0"/>
              <a:t>ことができる．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研究に必要な</a:t>
            </a:r>
            <a:r>
              <a:rPr lang="ja-JP" altLang="en-US" sz="2400" dirty="0">
                <a:solidFill>
                  <a:srgbClr val="FF0000"/>
                </a:solidFill>
              </a:rPr>
              <a:t>専門知識</a:t>
            </a:r>
            <a:r>
              <a:rPr lang="ja-JP" altLang="en-US" sz="2400" dirty="0"/>
              <a:t>，</a:t>
            </a:r>
            <a:r>
              <a:rPr lang="en-US" altLang="ja-JP" sz="2400" dirty="0">
                <a:solidFill>
                  <a:srgbClr val="FF0000"/>
                </a:solidFill>
              </a:rPr>
              <a:t>IT</a:t>
            </a:r>
            <a:r>
              <a:rPr lang="ja-JP" altLang="en-US" sz="2400" dirty="0">
                <a:solidFill>
                  <a:srgbClr val="FF0000"/>
                </a:solidFill>
              </a:rPr>
              <a:t>スキル</a:t>
            </a:r>
            <a:r>
              <a:rPr lang="ja-JP" altLang="en-US" sz="2400" dirty="0"/>
              <a:t>，</a:t>
            </a:r>
            <a:r>
              <a:rPr lang="ja-JP" altLang="en-US" sz="2400" dirty="0">
                <a:solidFill>
                  <a:srgbClr val="FF0000"/>
                </a:solidFill>
              </a:rPr>
              <a:t>ロジカルシンキング</a:t>
            </a:r>
            <a:r>
              <a:rPr lang="ja-JP" altLang="en-US" sz="2400" dirty="0"/>
              <a:t>，</a:t>
            </a:r>
            <a:r>
              <a:rPr lang="ja-JP" altLang="en-US" sz="2400" dirty="0">
                <a:solidFill>
                  <a:srgbClr val="FF0000"/>
                </a:solidFill>
              </a:rPr>
              <a:t>創造力</a:t>
            </a:r>
            <a:r>
              <a:rPr lang="ja-JP" altLang="en-US" sz="2400" dirty="0"/>
              <a:t>，</a:t>
            </a:r>
            <a:r>
              <a:rPr lang="ja-JP" altLang="en-US" sz="2400" dirty="0">
                <a:solidFill>
                  <a:srgbClr val="FF0000"/>
                </a:solidFill>
              </a:rPr>
              <a:t>問題解決力</a:t>
            </a:r>
            <a:r>
              <a:rPr lang="ja-JP" altLang="en-US" sz="2400" dirty="0"/>
              <a:t>を修得できる．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研究室での仲間や指導教員との交流を通じて，</a:t>
            </a:r>
            <a:r>
              <a:rPr lang="ja-JP" altLang="en-US" sz="2400" dirty="0">
                <a:solidFill>
                  <a:srgbClr val="FF0000"/>
                </a:solidFill>
              </a:rPr>
              <a:t>コミュニケーション能力の向上</a:t>
            </a:r>
            <a:r>
              <a:rPr lang="ja-JP" altLang="en-US" sz="2400" dirty="0"/>
              <a:t>も期待できる．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自己の専門性を高めて，将来に役立ててください！</a:t>
            </a:r>
          </a:p>
          <a:p>
            <a:pPr marL="0" indent="0">
              <a:buNone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07120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FF13FF9-F949-D159-7D87-1962100C6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7" y="4299490"/>
            <a:ext cx="7421616" cy="937036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b="1" dirty="0"/>
              <a:t>学生は，最新技術を知る → 各自が創造力，問題解決力を発揮する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36F7FB4-A1CA-3E9E-57E8-92E526001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5290D9AB-C55C-78B6-5E2D-7A3CBE7A83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198" y="1116587"/>
            <a:ext cx="783946" cy="1033235"/>
          </a:xfrm>
          <a:prstGeom prst="rect">
            <a:avLst/>
          </a:prstGeom>
        </p:spPr>
      </p:pic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B328816F-46BC-0DB2-3436-1B89D70AA787}"/>
              </a:ext>
            </a:extLst>
          </p:cNvPr>
          <p:cNvSpPr txBox="1">
            <a:spLocks/>
          </p:cNvSpPr>
          <p:nvPr/>
        </p:nvSpPr>
        <p:spPr>
          <a:xfrm>
            <a:off x="321845" y="1087261"/>
            <a:ext cx="7421618" cy="252066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◆ </a:t>
            </a:r>
            <a:r>
              <a:rPr lang="ja-JP" altLang="en-US" sz="2400" b="1" dirty="0"/>
              <a:t>現実世界とデジタルの融合</a:t>
            </a:r>
            <a:endParaRPr lang="en-US" altLang="ja-JP" sz="2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　街並み，住環境，人間の顔，姿勢、ものの形</a:t>
            </a: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◆ </a:t>
            </a:r>
            <a:r>
              <a:rPr lang="ja-JP" altLang="en-US" sz="2400" b="1" dirty="0"/>
              <a:t>社会の課題解決へ</a:t>
            </a:r>
            <a:endParaRPr lang="en-US" altLang="ja-JP" sz="2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dirty="0"/>
              <a:t>　</a:t>
            </a:r>
            <a:r>
              <a:rPr lang="ja-JP" altLang="en-US" sz="2400" dirty="0"/>
              <a:t>面白い，安全，安心，便利，快適</a:t>
            </a: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b="1" dirty="0"/>
              <a:t>◆ 人工知能，データベース，３次元データの研究室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012E306-4F02-AB5B-6047-53CB0625DCAA}"/>
              </a:ext>
            </a:extLst>
          </p:cNvPr>
          <p:cNvSpPr txBox="1"/>
          <p:nvPr/>
        </p:nvSpPr>
        <p:spPr>
          <a:xfrm>
            <a:off x="1032206" y="37978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B24703EA-556C-9307-94C1-3FB62AD7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8097"/>
            <a:ext cx="7886700" cy="486697"/>
          </a:xfrm>
        </p:spPr>
        <p:txBody>
          <a:bodyPr>
            <a:noAutofit/>
          </a:bodyPr>
          <a:lstStyle/>
          <a:p>
            <a:r>
              <a:rPr lang="ja-JP" altLang="en-US" dirty="0"/>
              <a:t>金子邦彦 研究室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5FF3EB4-21AD-3531-A02B-A0E25E401EA8}"/>
              </a:ext>
            </a:extLst>
          </p:cNvPr>
          <p:cNvSpPr txBox="1"/>
          <p:nvPr/>
        </p:nvSpPr>
        <p:spPr>
          <a:xfrm>
            <a:off x="381392" y="5707916"/>
            <a:ext cx="81339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身近な機器（スマートフォン）と</a:t>
            </a:r>
            <a:r>
              <a:rPr kumimoji="1" lang="en-US" altLang="ja-JP" sz="2400" dirty="0"/>
              <a:t>AI</a:t>
            </a:r>
            <a:r>
              <a:rPr kumimoji="1" lang="ja-JP" altLang="en-US" sz="2400" dirty="0"/>
              <a:t>コンピュータを活用。</a:t>
            </a:r>
            <a:endParaRPr kumimoji="1" lang="en-US" altLang="ja-JP" sz="2400" dirty="0"/>
          </a:p>
          <a:p>
            <a:r>
              <a:rPr kumimoji="1" lang="ja-JP" altLang="en-US" sz="2400" dirty="0"/>
              <a:t>広く普及できる、社会や生活に根差した研究を追求。</a:t>
            </a:r>
          </a:p>
        </p:txBody>
      </p:sp>
    </p:spTree>
    <p:extLst>
      <p:ext uri="{BB962C8B-B14F-4D97-AF65-F5344CB8AC3E}">
        <p14:creationId xmlns:p14="http://schemas.microsoft.com/office/powerpoint/2010/main" val="1200988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F1A7ECC-3D8E-4096-8B1C-03411A66C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5FD36F1-A479-4A2C-AD96-B8C19F121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42" y="74445"/>
            <a:ext cx="8767137" cy="6112224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FB75BCA-3DB3-5A1B-541E-3374DDF53AE2}"/>
              </a:ext>
            </a:extLst>
          </p:cNvPr>
          <p:cNvSpPr/>
          <p:nvPr/>
        </p:nvSpPr>
        <p:spPr>
          <a:xfrm>
            <a:off x="7663635" y="74445"/>
            <a:ext cx="1404723" cy="1357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8636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F1A7ECC-3D8E-4096-8B1C-03411A66C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4034CF7-9465-448D-B230-3A92235C6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9" y="58090"/>
            <a:ext cx="9089042" cy="5480395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D457B98-DBA8-D938-1903-EE0287B49E95}"/>
              </a:ext>
            </a:extLst>
          </p:cNvPr>
          <p:cNvSpPr/>
          <p:nvPr/>
        </p:nvSpPr>
        <p:spPr>
          <a:xfrm>
            <a:off x="7640486" y="58090"/>
            <a:ext cx="1404723" cy="1357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7214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652B688-C5A5-49E5-CFFA-12B450892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567" y="296456"/>
            <a:ext cx="7867244" cy="47904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en-US" altLang="ja-JP" dirty="0"/>
              <a:t>AI </a:t>
            </a:r>
            <a:r>
              <a:rPr kumimoji="1" lang="ja-JP" altLang="en-US" dirty="0"/>
              <a:t>活用．</a:t>
            </a:r>
            <a:r>
              <a:rPr kumimoji="1" lang="en-US" altLang="ja-JP" dirty="0"/>
              <a:t>AI </a:t>
            </a:r>
            <a:r>
              <a:rPr kumimoji="1" lang="ja-JP" altLang="en-US" dirty="0"/>
              <a:t>と人間の共同により不可能を可能へ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FF807F7-4F3B-5066-7693-F34381DDD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F9319B7-7ECF-BD68-9B9C-3D1B573803DF}"/>
              </a:ext>
            </a:extLst>
          </p:cNvPr>
          <p:cNvSpPr txBox="1"/>
          <p:nvPr/>
        </p:nvSpPr>
        <p:spPr>
          <a:xfrm>
            <a:off x="835939" y="1039398"/>
            <a:ext cx="2749471" cy="40011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</a:rPr>
              <a:t>人間のきめ細かな把握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6756949-5B89-1773-DE17-F9FC2A908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6" y="1768383"/>
            <a:ext cx="2073900" cy="163495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A9B2045-2F0A-5929-46D5-7215EDFA9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949" y="1783263"/>
            <a:ext cx="1955043" cy="1645737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E884C76-12A8-3C6B-EA2A-7963AC8AA7B5}"/>
              </a:ext>
            </a:extLst>
          </p:cNvPr>
          <p:cNvSpPr txBox="1"/>
          <p:nvPr/>
        </p:nvSpPr>
        <p:spPr>
          <a:xfrm>
            <a:off x="677733" y="4067345"/>
            <a:ext cx="3262432" cy="40011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</a:rPr>
              <a:t>未来予測、変化要因の分析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45348E62-08FA-8B90-CA9D-69BD4EF66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61" y="4614756"/>
            <a:ext cx="3066449" cy="218102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42D6A8B-76B9-7FAA-A5BF-EC75A4588D80}"/>
              </a:ext>
            </a:extLst>
          </p:cNvPr>
          <p:cNvSpPr txBox="1"/>
          <p:nvPr/>
        </p:nvSpPr>
        <p:spPr>
          <a:xfrm>
            <a:off x="6144078" y="1039398"/>
            <a:ext cx="1210588" cy="40011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</a:rPr>
              <a:t>画像理解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B0B7725-3D8A-E05B-E30C-4363B0FFD79E}"/>
              </a:ext>
            </a:extLst>
          </p:cNvPr>
          <p:cNvSpPr txBox="1"/>
          <p:nvPr/>
        </p:nvSpPr>
        <p:spPr>
          <a:xfrm>
            <a:off x="5979327" y="4092215"/>
            <a:ext cx="1210588" cy="40011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</a:rPr>
              <a:t>画像補正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AD03BCA-3BD8-153E-74D2-7D7F1A2FE4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819" y="4540176"/>
            <a:ext cx="3724977" cy="2124949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77E8DCE2-E036-9A8F-DDD4-3F8AE32D9E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2514" y="1703402"/>
            <a:ext cx="3267777" cy="197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3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652B688-C5A5-49E5-CFFA-12B450892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567" y="296456"/>
            <a:ext cx="7867244" cy="47904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ja-JP" altLang="en-US" dirty="0"/>
              <a:t>３次元．</a:t>
            </a:r>
            <a:r>
              <a:rPr lang="ja-JP" altLang="en-US" dirty="0"/>
              <a:t>現実世界をデジタルと融合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FF807F7-4F3B-5066-7693-F34381DDD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5086913-5282-3E2B-CD88-0B178330A3A2}"/>
              </a:ext>
            </a:extLst>
          </p:cNvPr>
          <p:cNvSpPr txBox="1"/>
          <p:nvPr/>
        </p:nvSpPr>
        <p:spPr>
          <a:xfrm>
            <a:off x="890337" y="1024960"/>
            <a:ext cx="2749471" cy="40011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</a:rPr>
              <a:t>３次元の福山市の再現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EE260C4-D7E2-1620-DA18-156A48769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25" y="1636025"/>
            <a:ext cx="3512378" cy="198307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B40B7A7-8646-9A35-8E84-0936F8B269A4}"/>
              </a:ext>
            </a:extLst>
          </p:cNvPr>
          <p:cNvSpPr txBox="1"/>
          <p:nvPr/>
        </p:nvSpPr>
        <p:spPr>
          <a:xfrm>
            <a:off x="351322" y="4079510"/>
            <a:ext cx="4031873" cy="40011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</a:rPr>
              <a:t>人体の姿勢推定（マーカーレス）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B7A8FB00-0F36-FBA2-2E0D-E620FAF21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52" y="4629785"/>
            <a:ext cx="3464251" cy="2012286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ADF00D7-A026-9F79-2FF8-765EF1C9C667}"/>
              </a:ext>
            </a:extLst>
          </p:cNvPr>
          <p:cNvSpPr txBox="1"/>
          <p:nvPr/>
        </p:nvSpPr>
        <p:spPr>
          <a:xfrm>
            <a:off x="5152725" y="4079510"/>
            <a:ext cx="3262432" cy="40011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</a:rPr>
              <a:t>対話によるデータアクセス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4EAE4CE-6A9F-E7AE-5746-287BFA2B1D77}"/>
              </a:ext>
            </a:extLst>
          </p:cNvPr>
          <p:cNvSpPr txBox="1"/>
          <p:nvPr/>
        </p:nvSpPr>
        <p:spPr>
          <a:xfrm>
            <a:off x="5887598" y="1039398"/>
            <a:ext cx="1723549" cy="400110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chemeClr val="bg1"/>
                </a:solidFill>
              </a:rPr>
              <a:t>３次元再構成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968701D8-F734-97DB-F14D-2A2217CFE4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376" y="2249992"/>
            <a:ext cx="1761423" cy="962688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1DF82E90-5A89-E05E-9B1D-A19D99CE59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821" y="1595701"/>
            <a:ext cx="2163322" cy="1216869"/>
          </a:xfrm>
          <a:prstGeom prst="rect">
            <a:avLst/>
          </a:prstGeom>
        </p:spPr>
      </p:pic>
      <p:sp>
        <p:nvSpPr>
          <p:cNvPr id="21" name="矢印: 右 20">
            <a:extLst>
              <a:ext uri="{FF2B5EF4-FFF2-40B4-BE49-F238E27FC236}">
                <a16:creationId xmlns:a16="http://schemas.microsoft.com/office/drawing/2014/main" id="{38EA495D-884F-7B58-C73A-654BEDAA6E2F}"/>
              </a:ext>
            </a:extLst>
          </p:cNvPr>
          <p:cNvSpPr/>
          <p:nvPr/>
        </p:nvSpPr>
        <p:spPr>
          <a:xfrm>
            <a:off x="6574055" y="2531444"/>
            <a:ext cx="144379" cy="5727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9AD8102F-D9AF-55B5-E02F-755FAD3E65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5821" y="2886949"/>
            <a:ext cx="2183177" cy="924656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FDEACB5E-6158-F0C4-1819-2D45A0D72A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4307" y="5011712"/>
            <a:ext cx="4075689" cy="91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91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794AC0-7A2A-39C1-1D58-9BAEA14BD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金子邦彦研究室</a:t>
            </a:r>
            <a:r>
              <a:rPr lang="ja-JP" altLang="en-US" dirty="0"/>
              <a:t>で学べること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390F882-2223-C5F4-33BD-A0FA6731A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5933A6D9-9399-1718-341F-A1CE1967338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2414" y="644894"/>
            <a:ext cx="8750058" cy="15658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◆ </a:t>
            </a:r>
            <a:r>
              <a:rPr lang="ja-JP" altLang="en-US" sz="2400" dirty="0">
                <a:solidFill>
                  <a:srgbClr val="C00000"/>
                </a:solidFill>
              </a:rPr>
              <a:t>学生たちは、最新の技術やスキルを実践的に学ぶ</a:t>
            </a:r>
            <a:endParaRPr lang="en-US" altLang="ja-JP" sz="2400" dirty="0">
              <a:solidFill>
                <a:srgbClr val="C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　人工知能、データベース、データ分析、</a:t>
            </a: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　３次元コンピュータグラフィックス、</a:t>
            </a:r>
            <a:r>
              <a:rPr lang="en-US" altLang="ja-JP" sz="2400" dirty="0"/>
              <a:t>IT</a:t>
            </a:r>
            <a:r>
              <a:rPr lang="ja-JP" altLang="en-US" sz="2400" dirty="0"/>
              <a:t>システム</a:t>
            </a: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◆ </a:t>
            </a:r>
            <a:r>
              <a:rPr lang="ja-JP" altLang="en-US" sz="2400" dirty="0">
                <a:solidFill>
                  <a:srgbClr val="C00000"/>
                </a:solidFill>
              </a:rPr>
              <a:t>最先端研究の研究に触れ，研究力と実践力を身につける</a:t>
            </a:r>
            <a:r>
              <a:rPr lang="ja-JP" altLang="en-US" sz="2400" dirty="0"/>
              <a:t>（いままでの授業とは全く異なる）</a:t>
            </a: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◆ </a:t>
            </a:r>
            <a:r>
              <a:rPr lang="ja-JP" altLang="en-US" sz="2400" dirty="0">
                <a:solidFill>
                  <a:srgbClr val="C00000"/>
                </a:solidFill>
              </a:rPr>
              <a:t>研究課題は学生諸君と相談します</a:t>
            </a:r>
            <a:endParaRPr lang="en-US" altLang="ja-JP" sz="2400" dirty="0">
              <a:solidFill>
                <a:srgbClr val="C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ドライブレコーダー、画像理解、３次元再構成、振れの補正、</a:t>
            </a: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画像の変化の観察、チャットポッド、音声による対話（音声</a:t>
            </a: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合成、音声認識）によるデータアクセス、ネットワーク </a:t>
            </a:r>
            <a:r>
              <a:rPr lang="en-US" altLang="ja-JP" sz="2400" dirty="0"/>
              <a:t>AI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システム、</a:t>
            </a:r>
            <a:r>
              <a:rPr lang="en-US" altLang="ja-JP" sz="2400" dirty="0"/>
              <a:t> </a:t>
            </a:r>
            <a:r>
              <a:rPr lang="ja-JP" altLang="en-US" sz="2400" dirty="0"/>
              <a:t>コミュニケーション、未来予測、姿勢分析、姿勢</a:t>
            </a: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再現、デジタル街並み、屋内再現</a:t>
            </a:r>
          </a:p>
        </p:txBody>
      </p:sp>
    </p:spTree>
    <p:extLst>
      <p:ext uri="{BB962C8B-B14F-4D97-AF65-F5344CB8AC3E}">
        <p14:creationId xmlns:p14="http://schemas.microsoft.com/office/powerpoint/2010/main" val="1281962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F1A7ECC-3D8E-4096-8B1C-03411A66C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F723DA5-0AA9-4868-AEE5-14A4EC74E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58" y="0"/>
            <a:ext cx="8941711" cy="607092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1B5F543-7A49-49B2-8D18-E43B34A83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17" y="5303301"/>
            <a:ext cx="2540928" cy="127575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55C339F-9015-1FE0-2677-B0C331711558}"/>
              </a:ext>
            </a:extLst>
          </p:cNvPr>
          <p:cNvSpPr txBox="1"/>
          <p:nvPr/>
        </p:nvSpPr>
        <p:spPr>
          <a:xfrm>
            <a:off x="5719345" y="1628503"/>
            <a:ext cx="3424655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hlinkClick r:id="rId4"/>
              </a:rPr>
              <a:t>https://www.kkaneko.jp/a/2023.html</a:t>
            </a:r>
            <a:endParaRPr kumimoji="1" lang="en-US" altLang="ja-JP" sz="1600" b="1" dirty="0"/>
          </a:p>
          <a:p>
            <a:endParaRPr kumimoji="1" lang="en-US" altLang="ja-JP" sz="1600" b="1" dirty="0"/>
          </a:p>
          <a:p>
            <a:endParaRPr kumimoji="1" lang="ja-JP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00721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F1A7ECC-3D8E-4096-8B1C-03411A66C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5E47DC0-8513-4128-9E02-0D843A3BC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0268"/>
            <a:ext cx="9163930" cy="516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703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</TotalTime>
  <Words>402</Words>
  <Application>Microsoft Office PowerPoint</Application>
  <PresentationFormat>画面に合わせる (4:3)</PresentationFormat>
  <Paragraphs>55</Paragraphs>
  <Slides>10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4" baseType="lpstr">
      <vt:lpstr>游ゴシック</vt:lpstr>
      <vt:lpstr>Arial</vt:lpstr>
      <vt:lpstr>Calibri</vt:lpstr>
      <vt:lpstr>Office テーマ</vt:lpstr>
      <vt:lpstr>金子邦彦 研究室 </vt:lpstr>
      <vt:lpstr>金子邦彦 研究室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金子邦彦研究室で学べること</vt:lpstr>
      <vt:lpstr>PowerPoint プレゼンテーション</vt:lpstr>
      <vt:lpstr>PowerPoint プレゼンテーション</vt:lpstr>
      <vt:lpstr>卒業研究のメリット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対話システム，chatBOT</dc:title>
  <dc:creator>kaneko kunihiko</dc:creator>
  <cp:lastModifiedBy>金子　邦彦</cp:lastModifiedBy>
  <cp:revision>54</cp:revision>
  <dcterms:created xsi:type="dcterms:W3CDTF">2019-11-02T00:06:04Z</dcterms:created>
  <dcterms:modified xsi:type="dcterms:W3CDTF">2023-04-13T00:55:16Z</dcterms:modified>
</cp:coreProperties>
</file>