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0" r:id="rId1"/>
  </p:sldMasterIdLst>
  <p:notesMasterIdLst>
    <p:notesMasterId r:id="rId3"/>
  </p:notesMasterIdLst>
  <p:handoutMasterIdLst>
    <p:handoutMasterId r:id="rId4"/>
  </p:handoutMasterIdLst>
  <p:sldIdLst>
    <p:sldId id="274" r:id="rId2"/>
  </p:sldIdLst>
  <p:sldSz cx="6858000" cy="9906000" type="A4"/>
  <p:notesSz cx="6742113" cy="9872663"/>
  <p:defaultTextStyle>
    <a:defPPr>
      <a:defRPr lang="ja-JP"/>
    </a:defPPr>
    <a:lvl1pPr algn="l" rtl="0" eaLnBrk="0" fontAlgn="base" hangingPunct="0">
      <a:spcBef>
        <a:spcPct val="0"/>
      </a:spcBef>
      <a:spcAft>
        <a:spcPct val="0"/>
      </a:spcAft>
      <a:defRPr kern="1200">
        <a:solidFill>
          <a:schemeClr val="tx1"/>
        </a:solidFill>
        <a:latin typeface="Arial" charset="0"/>
        <a:ea typeface="ＭＳ Ｐゴシック" pitchFamily="50" charset="-128"/>
        <a:cs typeface="+mn-cs"/>
      </a:defRPr>
    </a:lvl1pPr>
    <a:lvl2pPr marL="457200" algn="l" rtl="0" eaLnBrk="0" fontAlgn="base" hangingPunct="0">
      <a:spcBef>
        <a:spcPct val="0"/>
      </a:spcBef>
      <a:spcAft>
        <a:spcPct val="0"/>
      </a:spcAft>
      <a:defRPr kern="1200">
        <a:solidFill>
          <a:schemeClr val="tx1"/>
        </a:solidFill>
        <a:latin typeface="Arial" charset="0"/>
        <a:ea typeface="ＭＳ Ｐゴシック" pitchFamily="50" charset="-128"/>
        <a:cs typeface="+mn-cs"/>
      </a:defRPr>
    </a:lvl2pPr>
    <a:lvl3pPr marL="914400" algn="l" rtl="0" eaLnBrk="0" fontAlgn="base" hangingPunct="0">
      <a:spcBef>
        <a:spcPct val="0"/>
      </a:spcBef>
      <a:spcAft>
        <a:spcPct val="0"/>
      </a:spcAft>
      <a:defRPr kern="1200">
        <a:solidFill>
          <a:schemeClr val="tx1"/>
        </a:solidFill>
        <a:latin typeface="Arial" charset="0"/>
        <a:ea typeface="ＭＳ Ｐゴシック" pitchFamily="50" charset="-128"/>
        <a:cs typeface="+mn-cs"/>
      </a:defRPr>
    </a:lvl3pPr>
    <a:lvl4pPr marL="1371600" algn="l" rtl="0" eaLnBrk="0" fontAlgn="base" hangingPunct="0">
      <a:spcBef>
        <a:spcPct val="0"/>
      </a:spcBef>
      <a:spcAft>
        <a:spcPct val="0"/>
      </a:spcAft>
      <a:defRPr kern="1200">
        <a:solidFill>
          <a:schemeClr val="tx1"/>
        </a:solidFill>
        <a:latin typeface="Arial" charset="0"/>
        <a:ea typeface="ＭＳ Ｐゴシック" pitchFamily="50" charset="-128"/>
        <a:cs typeface="+mn-cs"/>
      </a:defRPr>
    </a:lvl4pPr>
    <a:lvl5pPr marL="1828800" algn="l" rtl="0" eaLnBrk="0" fontAlgn="base" hangingPunct="0">
      <a:spcBef>
        <a:spcPct val="0"/>
      </a:spcBef>
      <a:spcAft>
        <a:spcPct val="0"/>
      </a:spcAft>
      <a:defRPr kern="1200">
        <a:solidFill>
          <a:schemeClr val="tx1"/>
        </a:solidFill>
        <a:latin typeface="Arial" charset="0"/>
        <a:ea typeface="ＭＳ Ｐゴシック" pitchFamily="50" charset="-128"/>
        <a:cs typeface="+mn-cs"/>
      </a:defRPr>
    </a:lvl5pPr>
    <a:lvl6pPr marL="2286000" algn="l" defTabSz="914400" rtl="0" eaLnBrk="1" latinLnBrk="0" hangingPunct="1">
      <a:defRPr kern="1200">
        <a:solidFill>
          <a:schemeClr val="tx1"/>
        </a:solidFill>
        <a:latin typeface="Arial" charset="0"/>
        <a:ea typeface="ＭＳ Ｐゴシック" pitchFamily="50" charset="-128"/>
        <a:cs typeface="+mn-cs"/>
      </a:defRPr>
    </a:lvl6pPr>
    <a:lvl7pPr marL="2743200" algn="l" defTabSz="914400" rtl="0" eaLnBrk="1" latinLnBrk="0" hangingPunct="1">
      <a:defRPr kern="1200">
        <a:solidFill>
          <a:schemeClr val="tx1"/>
        </a:solidFill>
        <a:latin typeface="Arial" charset="0"/>
        <a:ea typeface="ＭＳ Ｐゴシック" pitchFamily="50" charset="-128"/>
        <a:cs typeface="+mn-cs"/>
      </a:defRPr>
    </a:lvl7pPr>
    <a:lvl8pPr marL="3200400" algn="l" defTabSz="914400" rtl="0" eaLnBrk="1" latinLnBrk="0" hangingPunct="1">
      <a:defRPr kern="1200">
        <a:solidFill>
          <a:schemeClr val="tx1"/>
        </a:solidFill>
        <a:latin typeface="Arial" charset="0"/>
        <a:ea typeface="ＭＳ Ｐゴシック" pitchFamily="50" charset="-128"/>
        <a:cs typeface="+mn-cs"/>
      </a:defRPr>
    </a:lvl8pPr>
    <a:lvl9pPr marL="3657600" algn="l" defTabSz="914400" rtl="0" eaLnBrk="1" latinLnBrk="0" hangingPunct="1">
      <a:defRPr kern="1200">
        <a:solidFill>
          <a:schemeClr val="tx1"/>
        </a:solidFill>
        <a:latin typeface="Arial" charset="0"/>
        <a:ea typeface="ＭＳ Ｐゴシック" pitchFamily="50" charset="-128"/>
        <a:cs typeface="+mn-cs"/>
      </a:defRPr>
    </a:lvl9pPr>
  </p:defaultTextStyle>
  <p:extLst>
    <p:ext uri="{EFAFB233-063F-42B5-8137-9DF3F51BA10A}">
      <p15:sldGuideLst xmlns:p15="http://schemas.microsoft.com/office/powerpoint/2012/main">
        <p15:guide id="1" orient="horz" pos="312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6820A"/>
    <a:srgbClr val="E65A0A"/>
    <a:srgbClr val="D2A000"/>
    <a:srgbClr val="0000FF"/>
    <a:srgbClr val="DDDDDD"/>
    <a:srgbClr val="5F5F5F"/>
    <a:srgbClr val="6699FF"/>
    <a:srgbClr val="FFFF66"/>
    <a:srgbClr val="000066"/>
    <a:srgbClr val="F0FCF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p:restoredLeft sz="6932" autoAdjust="0"/>
    <p:restoredTop sz="90625" autoAdjust="0"/>
  </p:normalViewPr>
  <p:slideViewPr>
    <p:cSldViewPr snapToGrid="0" showGuides="1">
      <p:cViewPr varScale="1">
        <p:scale>
          <a:sx n="61" d="100"/>
          <a:sy n="61" d="100"/>
        </p:scale>
        <p:origin x="1470" y="90"/>
      </p:cViewPr>
      <p:guideLst>
        <p:guide orient="horz" pos="3120"/>
        <p:guide pos="2160"/>
      </p:guideLst>
    </p:cSldViewPr>
  </p:slideViewPr>
  <p:outlineViewPr>
    <p:cViewPr>
      <p:scale>
        <a:sx n="33" d="100"/>
        <a:sy n="33" d="100"/>
      </p:scale>
      <p:origin x="0" y="0"/>
    </p:cViewPr>
  </p:outlineViewPr>
  <p:notesTextViewPr>
    <p:cViewPr>
      <p:scale>
        <a:sx n="100" d="100"/>
        <a:sy n="100" d="100"/>
      </p:scale>
      <p:origin x="0" y="0"/>
    </p:cViewPr>
  </p:notesTextViewPr>
  <p:gridSpacing cx="45005" cy="45005"/>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notesMaster" Target="notesMasters/notesMaster1.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2" name="Rectangle 1026"/>
          <p:cNvSpPr>
            <a:spLocks noGrp="1" noChangeArrowheads="1"/>
          </p:cNvSpPr>
          <p:nvPr>
            <p:ph type="hdr" sz="quarter"/>
          </p:nvPr>
        </p:nvSpPr>
        <p:spPr bwMode="auto">
          <a:xfrm>
            <a:off x="3" y="3"/>
            <a:ext cx="2921783" cy="494629"/>
          </a:xfrm>
          <a:prstGeom prst="rect">
            <a:avLst/>
          </a:prstGeom>
          <a:noFill/>
          <a:ln w="9525">
            <a:noFill/>
            <a:miter lim="800000"/>
            <a:headEnd/>
            <a:tailEnd/>
          </a:ln>
          <a:effectLst/>
        </p:spPr>
        <p:txBody>
          <a:bodyPr vert="horz" wrap="square" lIns="91535" tIns="45768" rIns="91535" bIns="45768" numCol="1" anchor="t" anchorCtr="0" compatLnSpc="1">
            <a:prstTxWarp prst="textNoShape">
              <a:avLst/>
            </a:prstTxWarp>
          </a:bodyPr>
          <a:lstStyle>
            <a:lvl1pPr defTabSz="917053" eaLnBrk="1" hangingPunct="1">
              <a:defRPr kumimoji="1" sz="1300">
                <a:latin typeface="Times New Roman" pitchFamily="18" charset="0"/>
              </a:defRPr>
            </a:lvl1pPr>
          </a:lstStyle>
          <a:p>
            <a:pPr>
              <a:defRPr/>
            </a:pPr>
            <a:endParaRPr lang="en-US" altLang="ja-JP"/>
          </a:p>
        </p:txBody>
      </p:sp>
      <p:sp>
        <p:nvSpPr>
          <p:cNvPr id="5123" name="Rectangle 1027"/>
          <p:cNvSpPr>
            <a:spLocks noGrp="1" noChangeArrowheads="1"/>
          </p:cNvSpPr>
          <p:nvPr>
            <p:ph type="dt" sz="quarter" idx="1"/>
          </p:nvPr>
        </p:nvSpPr>
        <p:spPr bwMode="auto">
          <a:xfrm>
            <a:off x="3820332" y="3"/>
            <a:ext cx="2921783" cy="494629"/>
          </a:xfrm>
          <a:prstGeom prst="rect">
            <a:avLst/>
          </a:prstGeom>
          <a:noFill/>
          <a:ln w="9525">
            <a:noFill/>
            <a:miter lim="800000"/>
            <a:headEnd/>
            <a:tailEnd/>
          </a:ln>
          <a:effectLst/>
        </p:spPr>
        <p:txBody>
          <a:bodyPr vert="horz" wrap="square" lIns="91535" tIns="45768" rIns="91535" bIns="45768" numCol="1" anchor="t" anchorCtr="0" compatLnSpc="1">
            <a:prstTxWarp prst="textNoShape">
              <a:avLst/>
            </a:prstTxWarp>
          </a:bodyPr>
          <a:lstStyle>
            <a:lvl1pPr algn="r" defTabSz="917053" eaLnBrk="1" hangingPunct="1">
              <a:defRPr kumimoji="1" sz="1300">
                <a:latin typeface="Times New Roman" pitchFamily="18" charset="0"/>
              </a:defRPr>
            </a:lvl1pPr>
          </a:lstStyle>
          <a:p>
            <a:pPr>
              <a:defRPr/>
            </a:pPr>
            <a:endParaRPr lang="en-US" altLang="ja-JP"/>
          </a:p>
        </p:txBody>
      </p:sp>
      <p:sp>
        <p:nvSpPr>
          <p:cNvPr id="5124" name="Rectangle 1028"/>
          <p:cNvSpPr>
            <a:spLocks noGrp="1" noChangeArrowheads="1"/>
          </p:cNvSpPr>
          <p:nvPr>
            <p:ph type="ftr" sz="quarter" idx="2"/>
          </p:nvPr>
        </p:nvSpPr>
        <p:spPr bwMode="auto">
          <a:xfrm>
            <a:off x="3" y="9378036"/>
            <a:ext cx="2921783" cy="494629"/>
          </a:xfrm>
          <a:prstGeom prst="rect">
            <a:avLst/>
          </a:prstGeom>
          <a:noFill/>
          <a:ln w="9525">
            <a:noFill/>
            <a:miter lim="800000"/>
            <a:headEnd/>
            <a:tailEnd/>
          </a:ln>
          <a:effectLst/>
        </p:spPr>
        <p:txBody>
          <a:bodyPr vert="horz" wrap="square" lIns="91535" tIns="45768" rIns="91535" bIns="45768" numCol="1" anchor="b" anchorCtr="0" compatLnSpc="1">
            <a:prstTxWarp prst="textNoShape">
              <a:avLst/>
            </a:prstTxWarp>
          </a:bodyPr>
          <a:lstStyle>
            <a:lvl1pPr defTabSz="917053" eaLnBrk="1" hangingPunct="1">
              <a:defRPr kumimoji="1" sz="1300">
                <a:latin typeface="Times New Roman" pitchFamily="18" charset="0"/>
              </a:defRPr>
            </a:lvl1pPr>
          </a:lstStyle>
          <a:p>
            <a:pPr>
              <a:defRPr/>
            </a:pPr>
            <a:endParaRPr lang="en-US" altLang="ja-JP"/>
          </a:p>
        </p:txBody>
      </p:sp>
      <p:sp>
        <p:nvSpPr>
          <p:cNvPr id="5125" name="Rectangle 1029"/>
          <p:cNvSpPr>
            <a:spLocks noGrp="1" noChangeArrowheads="1"/>
          </p:cNvSpPr>
          <p:nvPr>
            <p:ph type="sldNum" sz="quarter" idx="3"/>
          </p:nvPr>
        </p:nvSpPr>
        <p:spPr bwMode="auto">
          <a:xfrm>
            <a:off x="3820332" y="9378036"/>
            <a:ext cx="2921783" cy="494629"/>
          </a:xfrm>
          <a:prstGeom prst="rect">
            <a:avLst/>
          </a:prstGeom>
          <a:noFill/>
          <a:ln w="9525">
            <a:noFill/>
            <a:miter lim="800000"/>
            <a:headEnd/>
            <a:tailEnd/>
          </a:ln>
          <a:effectLst/>
        </p:spPr>
        <p:txBody>
          <a:bodyPr vert="horz" wrap="square" lIns="91535" tIns="45768" rIns="91535" bIns="45768" numCol="1" anchor="b" anchorCtr="0" compatLnSpc="1">
            <a:prstTxWarp prst="textNoShape">
              <a:avLst/>
            </a:prstTxWarp>
          </a:bodyPr>
          <a:lstStyle>
            <a:lvl1pPr algn="r" defTabSz="917053" eaLnBrk="1" hangingPunct="1">
              <a:defRPr kumimoji="1" sz="1300">
                <a:latin typeface="Times New Roman" pitchFamily="18" charset="0"/>
              </a:defRPr>
            </a:lvl1pPr>
          </a:lstStyle>
          <a:p>
            <a:pPr>
              <a:defRPr/>
            </a:pPr>
            <a:fld id="{8A72B51D-D1DD-468B-AA1C-B2A73350F0F8}" type="slidenum">
              <a:rPr lang="en-US" altLang="ja-JP"/>
              <a:pPr>
                <a:defRPr/>
              </a:pPr>
              <a:t>‹#›</a:t>
            </a:fld>
            <a:endParaRPr lang="en-US" altLang="ja-JP"/>
          </a:p>
        </p:txBody>
      </p:sp>
    </p:spTree>
    <p:extLst>
      <p:ext uri="{BB962C8B-B14F-4D97-AF65-F5344CB8AC3E}">
        <p14:creationId xmlns:p14="http://schemas.microsoft.com/office/powerpoint/2010/main" val="334181394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6866" name="Rectangle 2"/>
          <p:cNvSpPr>
            <a:spLocks noGrp="1" noChangeArrowheads="1"/>
          </p:cNvSpPr>
          <p:nvPr>
            <p:ph type="hdr" sz="quarter"/>
          </p:nvPr>
        </p:nvSpPr>
        <p:spPr bwMode="auto">
          <a:xfrm>
            <a:off x="3" y="3"/>
            <a:ext cx="2921783" cy="494629"/>
          </a:xfrm>
          <a:prstGeom prst="rect">
            <a:avLst/>
          </a:prstGeom>
          <a:noFill/>
          <a:ln w="9525">
            <a:noFill/>
            <a:miter lim="800000"/>
            <a:headEnd/>
            <a:tailEnd/>
          </a:ln>
          <a:effectLst/>
        </p:spPr>
        <p:txBody>
          <a:bodyPr vert="horz" wrap="square" lIns="87541" tIns="43770" rIns="87541" bIns="43770" numCol="1" anchor="t" anchorCtr="0" compatLnSpc="1">
            <a:prstTxWarp prst="textNoShape">
              <a:avLst/>
            </a:prstTxWarp>
          </a:bodyPr>
          <a:lstStyle>
            <a:lvl1pPr defTabSz="875802" eaLnBrk="1" hangingPunct="1">
              <a:defRPr kumimoji="1" sz="1300">
                <a:latin typeface="Times New Roman" pitchFamily="18" charset="0"/>
              </a:defRPr>
            </a:lvl1pPr>
          </a:lstStyle>
          <a:p>
            <a:pPr>
              <a:defRPr/>
            </a:pPr>
            <a:endParaRPr lang="en-US" altLang="ja-JP"/>
          </a:p>
        </p:txBody>
      </p:sp>
      <p:sp>
        <p:nvSpPr>
          <p:cNvPr id="36867" name="Rectangle 3"/>
          <p:cNvSpPr>
            <a:spLocks noGrp="1" noChangeArrowheads="1"/>
          </p:cNvSpPr>
          <p:nvPr>
            <p:ph type="dt" idx="1"/>
          </p:nvPr>
        </p:nvSpPr>
        <p:spPr bwMode="auto">
          <a:xfrm>
            <a:off x="3818826" y="3"/>
            <a:ext cx="2921783" cy="494629"/>
          </a:xfrm>
          <a:prstGeom prst="rect">
            <a:avLst/>
          </a:prstGeom>
          <a:noFill/>
          <a:ln w="9525">
            <a:noFill/>
            <a:miter lim="800000"/>
            <a:headEnd/>
            <a:tailEnd/>
          </a:ln>
          <a:effectLst/>
        </p:spPr>
        <p:txBody>
          <a:bodyPr vert="horz" wrap="square" lIns="87541" tIns="43770" rIns="87541" bIns="43770" numCol="1" anchor="t" anchorCtr="0" compatLnSpc="1">
            <a:prstTxWarp prst="textNoShape">
              <a:avLst/>
            </a:prstTxWarp>
          </a:bodyPr>
          <a:lstStyle>
            <a:lvl1pPr algn="r" defTabSz="875802" eaLnBrk="1" hangingPunct="1">
              <a:defRPr kumimoji="1" sz="1300">
                <a:latin typeface="Times New Roman" pitchFamily="18" charset="0"/>
              </a:defRPr>
            </a:lvl1pPr>
          </a:lstStyle>
          <a:p>
            <a:pPr>
              <a:defRPr/>
            </a:pPr>
            <a:endParaRPr lang="en-US" altLang="ja-JP"/>
          </a:p>
        </p:txBody>
      </p:sp>
      <p:sp>
        <p:nvSpPr>
          <p:cNvPr id="4100" name="Rectangle 4"/>
          <p:cNvSpPr>
            <a:spLocks noGrp="1" noRot="1" noChangeAspect="1" noChangeArrowheads="1" noTextEdit="1"/>
          </p:cNvSpPr>
          <p:nvPr>
            <p:ph type="sldImg" idx="2"/>
          </p:nvPr>
        </p:nvSpPr>
        <p:spPr bwMode="auto">
          <a:xfrm>
            <a:off x="2090738" y="739775"/>
            <a:ext cx="2562225" cy="3703638"/>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6869" name="Rectangle 5"/>
          <p:cNvSpPr>
            <a:spLocks noGrp="1" noChangeArrowheads="1"/>
          </p:cNvSpPr>
          <p:nvPr>
            <p:ph type="body" sz="quarter" idx="3"/>
          </p:nvPr>
        </p:nvSpPr>
        <p:spPr bwMode="auto">
          <a:xfrm>
            <a:off x="673912" y="4689018"/>
            <a:ext cx="5394294" cy="4444000"/>
          </a:xfrm>
          <a:prstGeom prst="rect">
            <a:avLst/>
          </a:prstGeom>
          <a:noFill/>
          <a:ln w="9525">
            <a:noFill/>
            <a:miter lim="800000"/>
            <a:headEnd/>
            <a:tailEnd/>
          </a:ln>
          <a:effectLst/>
        </p:spPr>
        <p:txBody>
          <a:bodyPr vert="horz" wrap="square" lIns="87541" tIns="43770" rIns="87541" bIns="43770" numCol="1" anchor="t" anchorCtr="0" compatLnSpc="1">
            <a:prstTxWarp prst="textNoShape">
              <a:avLst/>
            </a:prstTxWarp>
          </a:bodyPr>
          <a:lstStyle/>
          <a:p>
            <a:pPr lvl="0"/>
            <a:r>
              <a:rPr lang="ja-JP" altLang="en-US" noProof="0"/>
              <a:t>マスタ テキストの書式設定</a:t>
            </a:r>
          </a:p>
          <a:p>
            <a:pPr lvl="1"/>
            <a:r>
              <a:rPr lang="ja-JP" altLang="en-US" noProof="0"/>
              <a:t>第 </a:t>
            </a:r>
            <a:r>
              <a:rPr lang="en-US" altLang="ja-JP" noProof="0"/>
              <a:t>2 </a:t>
            </a:r>
            <a:r>
              <a:rPr lang="ja-JP" altLang="en-US" noProof="0"/>
              <a:t>レベル</a:t>
            </a:r>
          </a:p>
          <a:p>
            <a:pPr lvl="2"/>
            <a:r>
              <a:rPr lang="ja-JP" altLang="en-US" noProof="0"/>
              <a:t>第 </a:t>
            </a:r>
            <a:r>
              <a:rPr lang="en-US" altLang="ja-JP" noProof="0"/>
              <a:t>3 </a:t>
            </a:r>
            <a:r>
              <a:rPr lang="ja-JP" altLang="en-US" noProof="0"/>
              <a:t>レベル</a:t>
            </a:r>
          </a:p>
          <a:p>
            <a:pPr lvl="3"/>
            <a:r>
              <a:rPr lang="ja-JP" altLang="en-US" noProof="0"/>
              <a:t>第 </a:t>
            </a:r>
            <a:r>
              <a:rPr lang="en-US" altLang="ja-JP" noProof="0"/>
              <a:t>4 </a:t>
            </a:r>
            <a:r>
              <a:rPr lang="ja-JP" altLang="en-US" noProof="0"/>
              <a:t>レベル</a:t>
            </a:r>
          </a:p>
          <a:p>
            <a:pPr lvl="4"/>
            <a:r>
              <a:rPr lang="ja-JP" altLang="en-US" noProof="0"/>
              <a:t>第 </a:t>
            </a:r>
            <a:r>
              <a:rPr lang="en-US" altLang="ja-JP" noProof="0"/>
              <a:t>5 </a:t>
            </a:r>
            <a:r>
              <a:rPr lang="ja-JP" altLang="en-US" noProof="0"/>
              <a:t>レベル</a:t>
            </a:r>
          </a:p>
        </p:txBody>
      </p:sp>
      <p:sp>
        <p:nvSpPr>
          <p:cNvPr id="36870" name="Rectangle 6"/>
          <p:cNvSpPr>
            <a:spLocks noGrp="1" noChangeArrowheads="1"/>
          </p:cNvSpPr>
          <p:nvPr>
            <p:ph type="ftr" sz="quarter" idx="4"/>
          </p:nvPr>
        </p:nvSpPr>
        <p:spPr bwMode="auto">
          <a:xfrm>
            <a:off x="3" y="9378038"/>
            <a:ext cx="2921783" cy="493097"/>
          </a:xfrm>
          <a:prstGeom prst="rect">
            <a:avLst/>
          </a:prstGeom>
          <a:noFill/>
          <a:ln w="9525">
            <a:noFill/>
            <a:miter lim="800000"/>
            <a:headEnd/>
            <a:tailEnd/>
          </a:ln>
          <a:effectLst/>
        </p:spPr>
        <p:txBody>
          <a:bodyPr vert="horz" wrap="square" lIns="87541" tIns="43770" rIns="87541" bIns="43770" numCol="1" anchor="b" anchorCtr="0" compatLnSpc="1">
            <a:prstTxWarp prst="textNoShape">
              <a:avLst/>
            </a:prstTxWarp>
          </a:bodyPr>
          <a:lstStyle>
            <a:lvl1pPr defTabSz="875802" eaLnBrk="1" hangingPunct="1">
              <a:defRPr kumimoji="1" sz="1300">
                <a:latin typeface="Times New Roman" pitchFamily="18" charset="0"/>
              </a:defRPr>
            </a:lvl1pPr>
          </a:lstStyle>
          <a:p>
            <a:pPr>
              <a:defRPr/>
            </a:pPr>
            <a:endParaRPr lang="en-US" altLang="ja-JP"/>
          </a:p>
        </p:txBody>
      </p:sp>
      <p:sp>
        <p:nvSpPr>
          <p:cNvPr id="36871" name="Rectangle 7"/>
          <p:cNvSpPr>
            <a:spLocks noGrp="1" noChangeArrowheads="1"/>
          </p:cNvSpPr>
          <p:nvPr>
            <p:ph type="sldNum" sz="quarter" idx="5"/>
          </p:nvPr>
        </p:nvSpPr>
        <p:spPr bwMode="auto">
          <a:xfrm>
            <a:off x="3818826" y="9378038"/>
            <a:ext cx="2921783" cy="493097"/>
          </a:xfrm>
          <a:prstGeom prst="rect">
            <a:avLst/>
          </a:prstGeom>
          <a:noFill/>
          <a:ln w="9525">
            <a:noFill/>
            <a:miter lim="800000"/>
            <a:headEnd/>
            <a:tailEnd/>
          </a:ln>
          <a:effectLst/>
        </p:spPr>
        <p:txBody>
          <a:bodyPr vert="horz" wrap="square" lIns="87541" tIns="43770" rIns="87541" bIns="43770" numCol="1" anchor="b" anchorCtr="0" compatLnSpc="1">
            <a:prstTxWarp prst="textNoShape">
              <a:avLst/>
            </a:prstTxWarp>
          </a:bodyPr>
          <a:lstStyle>
            <a:lvl1pPr algn="r" defTabSz="875802" eaLnBrk="1" hangingPunct="1">
              <a:defRPr kumimoji="1" sz="1300">
                <a:latin typeface="Times New Roman" pitchFamily="18" charset="0"/>
              </a:defRPr>
            </a:lvl1pPr>
          </a:lstStyle>
          <a:p>
            <a:pPr>
              <a:defRPr/>
            </a:pPr>
            <a:fld id="{32CA8639-88F1-442B-B862-39B197ED9738}" type="slidenum">
              <a:rPr lang="en-US" altLang="ja-JP"/>
              <a:pPr>
                <a:defRPr/>
              </a:pPr>
              <a:t>‹#›</a:t>
            </a:fld>
            <a:endParaRPr lang="en-US" altLang="ja-JP"/>
          </a:p>
        </p:txBody>
      </p:sp>
    </p:spTree>
    <p:extLst>
      <p:ext uri="{BB962C8B-B14F-4D97-AF65-F5344CB8AC3E}">
        <p14:creationId xmlns:p14="http://schemas.microsoft.com/office/powerpoint/2010/main" val="2080443166"/>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Times New Roman" pitchFamily="18" charset="0"/>
        <a:ea typeface="ＭＳ Ｐ明朝" pitchFamily="18" charset="-128"/>
        <a:cs typeface="+mn-cs"/>
      </a:defRPr>
    </a:lvl1pPr>
    <a:lvl2pPr marL="457200" algn="l" rtl="0" eaLnBrk="0" fontAlgn="base" hangingPunct="0">
      <a:spcBef>
        <a:spcPct val="30000"/>
      </a:spcBef>
      <a:spcAft>
        <a:spcPct val="0"/>
      </a:spcAft>
      <a:defRPr kumimoji="1" sz="1200" kern="1200">
        <a:solidFill>
          <a:schemeClr val="tx1"/>
        </a:solidFill>
        <a:latin typeface="Times New Roman" pitchFamily="18" charset="0"/>
        <a:ea typeface="ＭＳ Ｐ明朝" pitchFamily="18" charset="-128"/>
        <a:cs typeface="+mn-cs"/>
      </a:defRPr>
    </a:lvl2pPr>
    <a:lvl3pPr marL="914400" algn="l" rtl="0" eaLnBrk="0" fontAlgn="base" hangingPunct="0">
      <a:spcBef>
        <a:spcPct val="30000"/>
      </a:spcBef>
      <a:spcAft>
        <a:spcPct val="0"/>
      </a:spcAft>
      <a:defRPr kumimoji="1" sz="1200" kern="1200">
        <a:solidFill>
          <a:schemeClr val="tx1"/>
        </a:solidFill>
        <a:latin typeface="Times New Roman" pitchFamily="18" charset="0"/>
        <a:ea typeface="ＭＳ Ｐ明朝" pitchFamily="18" charset="-128"/>
        <a:cs typeface="+mn-cs"/>
      </a:defRPr>
    </a:lvl3pPr>
    <a:lvl4pPr marL="1371600" algn="l" rtl="0" eaLnBrk="0" fontAlgn="base" hangingPunct="0">
      <a:spcBef>
        <a:spcPct val="30000"/>
      </a:spcBef>
      <a:spcAft>
        <a:spcPct val="0"/>
      </a:spcAft>
      <a:defRPr kumimoji="1" sz="1200" kern="1200">
        <a:solidFill>
          <a:schemeClr val="tx1"/>
        </a:solidFill>
        <a:latin typeface="Times New Roman" pitchFamily="18" charset="0"/>
        <a:ea typeface="ＭＳ Ｐ明朝" pitchFamily="18" charset="-128"/>
        <a:cs typeface="+mn-cs"/>
      </a:defRPr>
    </a:lvl4pPr>
    <a:lvl5pPr marL="1828800" algn="l" rtl="0" eaLnBrk="0" fontAlgn="base" hangingPunct="0">
      <a:spcBef>
        <a:spcPct val="30000"/>
      </a:spcBef>
      <a:spcAft>
        <a:spcPct val="0"/>
      </a:spcAft>
      <a:defRPr kumimoji="1" sz="1200" kern="1200">
        <a:solidFill>
          <a:schemeClr val="tx1"/>
        </a:solidFill>
        <a:latin typeface="Times New Roman" pitchFamily="18" charset="0"/>
        <a:ea typeface="ＭＳ Ｐ明朝" pitchFamily="18" charset="-128"/>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pPr>
              <a:defRPr/>
            </a:pPr>
            <a:fld id="{32CA8639-88F1-442B-B862-39B197ED9738}" type="slidenum">
              <a:rPr lang="en-US" altLang="ja-JP" smtClean="0"/>
              <a:pPr>
                <a:defRPr/>
              </a:pPr>
              <a:t>1</a:t>
            </a:fld>
            <a:endParaRPr lang="en-US" altLang="ja-JP"/>
          </a:p>
        </p:txBody>
      </p:sp>
    </p:spTree>
    <p:extLst>
      <p:ext uri="{BB962C8B-B14F-4D97-AF65-F5344CB8AC3E}">
        <p14:creationId xmlns:p14="http://schemas.microsoft.com/office/powerpoint/2010/main" val="60317563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514350" y="3076575"/>
            <a:ext cx="5829300" cy="2124075"/>
          </a:xfrm>
        </p:spPr>
        <p:txBody>
          <a:bodyPr/>
          <a:lstStyle/>
          <a:p>
            <a:r>
              <a:rPr lang="ja-JP" altLang="en-US"/>
              <a:t>マスタ タイトルの書式設定</a:t>
            </a:r>
          </a:p>
        </p:txBody>
      </p:sp>
      <p:sp>
        <p:nvSpPr>
          <p:cNvPr id="3" name="サブタイトル 2"/>
          <p:cNvSpPr>
            <a:spLocks noGrp="1"/>
          </p:cNvSpPr>
          <p:nvPr>
            <p:ph type="subTitle" idx="1"/>
          </p:nvPr>
        </p:nvSpPr>
        <p:spPr>
          <a:xfrm>
            <a:off x="1028700" y="5613400"/>
            <a:ext cx="4800600" cy="2532063"/>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ja-JP" altLang="en-US"/>
              <a:t>マスタ サブタイトルの書式設定</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p:cNvSpPr>
            <a:spLocks noGrp="1" noChangeArrowheads="1"/>
          </p:cNvSpPr>
          <p:nvPr>
            <p:ph type="sldNum" sz="quarter" idx="12"/>
          </p:nvPr>
        </p:nvSpPr>
        <p:spPr>
          <a:ln/>
        </p:spPr>
        <p:txBody>
          <a:bodyPr/>
          <a:lstStyle>
            <a:lvl1pPr>
              <a:defRPr/>
            </a:lvl1pPr>
          </a:lstStyle>
          <a:p>
            <a:pPr>
              <a:defRPr/>
            </a:pPr>
            <a:fld id="{83573500-C13D-4884-8CAA-558AFEA61D97}" type="slidenum">
              <a:rPr lang="en-US" altLang="ja-JP"/>
              <a:pPr>
                <a:defRPr/>
              </a:pPr>
              <a:t>‹#›</a:t>
            </a:fld>
            <a:endParaRPr lang="en-US" altLang="ja-JP"/>
          </a:p>
        </p:txBody>
      </p:sp>
    </p:spTree>
    <p:extLst>
      <p:ext uri="{BB962C8B-B14F-4D97-AF65-F5344CB8AC3E}">
        <p14:creationId xmlns:p14="http://schemas.microsoft.com/office/powerpoint/2010/main" val="21921795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縦書きテキスト プレースホルダ 2"/>
          <p:cNvSpPr>
            <a:spLocks noGrp="1"/>
          </p:cNvSpPr>
          <p:nvPr>
            <p:ph type="body" orient="vert" idx="1"/>
          </p:nvPr>
        </p:nvSpPr>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p:cNvSpPr>
            <a:spLocks noGrp="1" noChangeArrowheads="1"/>
          </p:cNvSpPr>
          <p:nvPr>
            <p:ph type="sldNum" sz="quarter" idx="12"/>
          </p:nvPr>
        </p:nvSpPr>
        <p:spPr>
          <a:ln/>
        </p:spPr>
        <p:txBody>
          <a:bodyPr/>
          <a:lstStyle>
            <a:lvl1pPr>
              <a:defRPr/>
            </a:lvl1pPr>
          </a:lstStyle>
          <a:p>
            <a:pPr>
              <a:defRPr/>
            </a:pPr>
            <a:fld id="{79AD593F-201F-4E96-81BD-562B77AAEFBA}" type="slidenum">
              <a:rPr lang="en-US" altLang="ja-JP"/>
              <a:pPr>
                <a:defRPr/>
              </a:pPr>
              <a:t>‹#›</a:t>
            </a:fld>
            <a:endParaRPr lang="en-US" altLang="ja-JP"/>
          </a:p>
        </p:txBody>
      </p:sp>
    </p:spTree>
    <p:extLst>
      <p:ext uri="{BB962C8B-B14F-4D97-AF65-F5344CB8AC3E}">
        <p14:creationId xmlns:p14="http://schemas.microsoft.com/office/powerpoint/2010/main" val="253603627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4886325" y="881063"/>
            <a:ext cx="1457325" cy="7924800"/>
          </a:xfrm>
        </p:spPr>
        <p:txBody>
          <a:bodyPr vert="eaVert"/>
          <a:lstStyle/>
          <a:p>
            <a:r>
              <a:rPr lang="ja-JP" altLang="en-US"/>
              <a:t>マスタ タイトルの書式設定</a:t>
            </a:r>
          </a:p>
        </p:txBody>
      </p:sp>
      <p:sp>
        <p:nvSpPr>
          <p:cNvPr id="3" name="縦書きテキスト プレースホルダ 2"/>
          <p:cNvSpPr>
            <a:spLocks noGrp="1"/>
          </p:cNvSpPr>
          <p:nvPr>
            <p:ph type="body" orient="vert" idx="1"/>
          </p:nvPr>
        </p:nvSpPr>
        <p:spPr>
          <a:xfrm>
            <a:off x="514350" y="881063"/>
            <a:ext cx="4219575" cy="7924800"/>
          </a:xfrm>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p:cNvSpPr>
            <a:spLocks noGrp="1" noChangeArrowheads="1"/>
          </p:cNvSpPr>
          <p:nvPr>
            <p:ph type="sldNum" sz="quarter" idx="12"/>
          </p:nvPr>
        </p:nvSpPr>
        <p:spPr>
          <a:ln/>
        </p:spPr>
        <p:txBody>
          <a:bodyPr/>
          <a:lstStyle>
            <a:lvl1pPr>
              <a:defRPr/>
            </a:lvl1pPr>
          </a:lstStyle>
          <a:p>
            <a:pPr>
              <a:defRPr/>
            </a:pPr>
            <a:fld id="{55B5E0F5-865B-44D7-8DF7-3CDAEF856F15}" type="slidenum">
              <a:rPr lang="en-US" altLang="ja-JP"/>
              <a:pPr>
                <a:defRPr/>
              </a:pPr>
              <a:t>‹#›</a:t>
            </a:fld>
            <a:endParaRPr lang="en-US" altLang="ja-JP"/>
          </a:p>
        </p:txBody>
      </p:sp>
    </p:spTree>
    <p:extLst>
      <p:ext uri="{BB962C8B-B14F-4D97-AF65-F5344CB8AC3E}">
        <p14:creationId xmlns:p14="http://schemas.microsoft.com/office/powerpoint/2010/main" val="20477652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idx="1"/>
          </p:nvPr>
        </p:nvSpPr>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p:cNvSpPr>
            <a:spLocks noGrp="1" noChangeArrowheads="1"/>
          </p:cNvSpPr>
          <p:nvPr>
            <p:ph type="sldNum" sz="quarter" idx="12"/>
          </p:nvPr>
        </p:nvSpPr>
        <p:spPr>
          <a:ln/>
        </p:spPr>
        <p:txBody>
          <a:bodyPr/>
          <a:lstStyle>
            <a:lvl1pPr>
              <a:defRPr/>
            </a:lvl1pPr>
          </a:lstStyle>
          <a:p>
            <a:pPr>
              <a:defRPr/>
            </a:pPr>
            <a:fld id="{68C9A29A-0BB4-40D5-8FB5-CE67B9EB6688}" type="slidenum">
              <a:rPr lang="en-US" altLang="ja-JP"/>
              <a:pPr>
                <a:defRPr/>
              </a:pPr>
              <a:t>‹#›</a:t>
            </a:fld>
            <a:endParaRPr lang="en-US" altLang="ja-JP"/>
          </a:p>
        </p:txBody>
      </p:sp>
    </p:spTree>
    <p:extLst>
      <p:ext uri="{BB962C8B-B14F-4D97-AF65-F5344CB8AC3E}">
        <p14:creationId xmlns:p14="http://schemas.microsoft.com/office/powerpoint/2010/main" val="366611879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541338" y="6365875"/>
            <a:ext cx="5829300" cy="1966913"/>
          </a:xfrm>
        </p:spPr>
        <p:txBody>
          <a:bodyPr anchor="t"/>
          <a:lstStyle>
            <a:lvl1pPr algn="l">
              <a:defRPr sz="4000" b="1" cap="all"/>
            </a:lvl1pPr>
          </a:lstStyle>
          <a:p>
            <a:r>
              <a:rPr lang="ja-JP" altLang="en-US"/>
              <a:t>マスタ タイトルの書式設定</a:t>
            </a:r>
          </a:p>
        </p:txBody>
      </p:sp>
      <p:sp>
        <p:nvSpPr>
          <p:cNvPr id="3" name="テキスト プレースホルダ 2"/>
          <p:cNvSpPr>
            <a:spLocks noGrp="1"/>
          </p:cNvSpPr>
          <p:nvPr>
            <p:ph type="body" idx="1"/>
          </p:nvPr>
        </p:nvSpPr>
        <p:spPr>
          <a:xfrm>
            <a:off x="541338" y="4198938"/>
            <a:ext cx="5829300" cy="216693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a:t>マスタ テキストの書式設定</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p:cNvSpPr>
            <a:spLocks noGrp="1" noChangeArrowheads="1"/>
          </p:cNvSpPr>
          <p:nvPr>
            <p:ph type="sldNum" sz="quarter" idx="12"/>
          </p:nvPr>
        </p:nvSpPr>
        <p:spPr>
          <a:ln/>
        </p:spPr>
        <p:txBody>
          <a:bodyPr/>
          <a:lstStyle>
            <a:lvl1pPr>
              <a:defRPr/>
            </a:lvl1pPr>
          </a:lstStyle>
          <a:p>
            <a:pPr>
              <a:defRPr/>
            </a:pPr>
            <a:fld id="{953483EB-12ED-44CC-9123-5C01BB3CA5FE}" type="slidenum">
              <a:rPr lang="en-US" altLang="ja-JP"/>
              <a:pPr>
                <a:defRPr/>
              </a:pPr>
              <a:t>‹#›</a:t>
            </a:fld>
            <a:endParaRPr lang="en-US" altLang="ja-JP"/>
          </a:p>
        </p:txBody>
      </p:sp>
    </p:spTree>
    <p:extLst>
      <p:ext uri="{BB962C8B-B14F-4D97-AF65-F5344CB8AC3E}">
        <p14:creationId xmlns:p14="http://schemas.microsoft.com/office/powerpoint/2010/main" val="191079941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sz="half" idx="1"/>
          </p:nvPr>
        </p:nvSpPr>
        <p:spPr>
          <a:xfrm>
            <a:off x="514350" y="2862263"/>
            <a:ext cx="2838450" cy="5943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 3"/>
          <p:cNvSpPr>
            <a:spLocks noGrp="1"/>
          </p:cNvSpPr>
          <p:nvPr>
            <p:ph sz="half" idx="2"/>
          </p:nvPr>
        </p:nvSpPr>
        <p:spPr>
          <a:xfrm>
            <a:off x="3505200" y="2862263"/>
            <a:ext cx="2838450" cy="5943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6"/>
          <p:cNvSpPr>
            <a:spLocks noGrp="1" noChangeArrowheads="1"/>
          </p:cNvSpPr>
          <p:nvPr>
            <p:ph type="sldNum" sz="quarter" idx="12"/>
          </p:nvPr>
        </p:nvSpPr>
        <p:spPr>
          <a:ln/>
        </p:spPr>
        <p:txBody>
          <a:bodyPr/>
          <a:lstStyle>
            <a:lvl1pPr>
              <a:defRPr/>
            </a:lvl1pPr>
          </a:lstStyle>
          <a:p>
            <a:pPr>
              <a:defRPr/>
            </a:pPr>
            <a:fld id="{939037E5-129C-44D9-BCD6-A5B131B97607}" type="slidenum">
              <a:rPr lang="en-US" altLang="ja-JP"/>
              <a:pPr>
                <a:defRPr/>
              </a:pPr>
              <a:t>‹#›</a:t>
            </a:fld>
            <a:endParaRPr lang="en-US" altLang="ja-JP"/>
          </a:p>
        </p:txBody>
      </p:sp>
    </p:spTree>
    <p:extLst>
      <p:ext uri="{BB962C8B-B14F-4D97-AF65-F5344CB8AC3E}">
        <p14:creationId xmlns:p14="http://schemas.microsoft.com/office/powerpoint/2010/main" val="34891574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342900" y="396875"/>
            <a:ext cx="6172200" cy="1651000"/>
          </a:xfrm>
        </p:spPr>
        <p:txBody>
          <a:bodyPr/>
          <a:lstStyle>
            <a:lvl1pPr>
              <a:defRPr/>
            </a:lvl1pPr>
          </a:lstStyle>
          <a:p>
            <a:r>
              <a:rPr lang="ja-JP" altLang="en-US"/>
              <a:t>マスタ タイトルの書式設定</a:t>
            </a:r>
          </a:p>
        </p:txBody>
      </p:sp>
      <p:sp>
        <p:nvSpPr>
          <p:cNvPr id="3" name="テキスト プレースホルダ 2"/>
          <p:cNvSpPr>
            <a:spLocks noGrp="1"/>
          </p:cNvSpPr>
          <p:nvPr>
            <p:ph type="body" idx="1"/>
          </p:nvPr>
        </p:nvSpPr>
        <p:spPr>
          <a:xfrm>
            <a:off x="342900" y="2217738"/>
            <a:ext cx="3030538" cy="92392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 テキストの書式設定</a:t>
            </a:r>
          </a:p>
        </p:txBody>
      </p:sp>
      <p:sp>
        <p:nvSpPr>
          <p:cNvPr id="4" name="コンテンツ プレースホルダ 3"/>
          <p:cNvSpPr>
            <a:spLocks noGrp="1"/>
          </p:cNvSpPr>
          <p:nvPr>
            <p:ph sz="half" idx="2"/>
          </p:nvPr>
        </p:nvSpPr>
        <p:spPr>
          <a:xfrm>
            <a:off x="342900" y="3141663"/>
            <a:ext cx="3030538" cy="570706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 4"/>
          <p:cNvSpPr>
            <a:spLocks noGrp="1"/>
          </p:cNvSpPr>
          <p:nvPr>
            <p:ph type="body" sz="quarter" idx="3"/>
          </p:nvPr>
        </p:nvSpPr>
        <p:spPr>
          <a:xfrm>
            <a:off x="3484563" y="2217738"/>
            <a:ext cx="3030537" cy="92392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 テキストの書式設定</a:t>
            </a:r>
          </a:p>
        </p:txBody>
      </p:sp>
      <p:sp>
        <p:nvSpPr>
          <p:cNvPr id="6" name="コンテンツ プレースホルダ 5"/>
          <p:cNvSpPr>
            <a:spLocks noGrp="1"/>
          </p:cNvSpPr>
          <p:nvPr>
            <p:ph sz="quarter" idx="4"/>
          </p:nvPr>
        </p:nvSpPr>
        <p:spPr>
          <a:xfrm>
            <a:off x="3484563" y="3141663"/>
            <a:ext cx="3030537" cy="570706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8"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9" name="Rectangle 6"/>
          <p:cNvSpPr>
            <a:spLocks noGrp="1" noChangeArrowheads="1"/>
          </p:cNvSpPr>
          <p:nvPr>
            <p:ph type="sldNum" sz="quarter" idx="12"/>
          </p:nvPr>
        </p:nvSpPr>
        <p:spPr>
          <a:ln/>
        </p:spPr>
        <p:txBody>
          <a:bodyPr/>
          <a:lstStyle>
            <a:lvl1pPr>
              <a:defRPr/>
            </a:lvl1pPr>
          </a:lstStyle>
          <a:p>
            <a:pPr>
              <a:defRPr/>
            </a:pPr>
            <a:fld id="{48DCF311-A8A2-4DE9-B04A-1EB60614F735}" type="slidenum">
              <a:rPr lang="en-US" altLang="ja-JP"/>
              <a:pPr>
                <a:defRPr/>
              </a:pPr>
              <a:t>‹#›</a:t>
            </a:fld>
            <a:endParaRPr lang="en-US" altLang="ja-JP"/>
          </a:p>
        </p:txBody>
      </p:sp>
    </p:spTree>
    <p:extLst>
      <p:ext uri="{BB962C8B-B14F-4D97-AF65-F5344CB8AC3E}">
        <p14:creationId xmlns:p14="http://schemas.microsoft.com/office/powerpoint/2010/main" val="26230480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4"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5" name="Rectangle 6"/>
          <p:cNvSpPr>
            <a:spLocks noGrp="1" noChangeArrowheads="1"/>
          </p:cNvSpPr>
          <p:nvPr>
            <p:ph type="sldNum" sz="quarter" idx="12"/>
          </p:nvPr>
        </p:nvSpPr>
        <p:spPr>
          <a:ln/>
        </p:spPr>
        <p:txBody>
          <a:bodyPr/>
          <a:lstStyle>
            <a:lvl1pPr>
              <a:defRPr/>
            </a:lvl1pPr>
          </a:lstStyle>
          <a:p>
            <a:pPr>
              <a:defRPr/>
            </a:pPr>
            <a:fld id="{01AA9947-D790-4B87-B27E-93396992031E}" type="slidenum">
              <a:rPr lang="en-US" altLang="ja-JP"/>
              <a:pPr>
                <a:defRPr/>
              </a:pPr>
              <a:t>‹#›</a:t>
            </a:fld>
            <a:endParaRPr lang="en-US" altLang="ja-JP"/>
          </a:p>
        </p:txBody>
      </p:sp>
    </p:spTree>
    <p:extLst>
      <p:ext uri="{BB962C8B-B14F-4D97-AF65-F5344CB8AC3E}">
        <p14:creationId xmlns:p14="http://schemas.microsoft.com/office/powerpoint/2010/main" val="333762684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3"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4" name="Rectangle 6"/>
          <p:cNvSpPr>
            <a:spLocks noGrp="1" noChangeArrowheads="1"/>
          </p:cNvSpPr>
          <p:nvPr>
            <p:ph type="sldNum" sz="quarter" idx="12"/>
          </p:nvPr>
        </p:nvSpPr>
        <p:spPr>
          <a:ln/>
        </p:spPr>
        <p:txBody>
          <a:bodyPr/>
          <a:lstStyle>
            <a:lvl1pPr>
              <a:defRPr/>
            </a:lvl1pPr>
          </a:lstStyle>
          <a:p>
            <a:pPr>
              <a:defRPr/>
            </a:pPr>
            <a:fld id="{5B22568A-EB2E-42C3-B085-7A887F8C2102}" type="slidenum">
              <a:rPr lang="en-US" altLang="ja-JP"/>
              <a:pPr>
                <a:defRPr/>
              </a:pPr>
              <a:t>‹#›</a:t>
            </a:fld>
            <a:endParaRPr lang="en-US" altLang="ja-JP"/>
          </a:p>
        </p:txBody>
      </p:sp>
    </p:spTree>
    <p:extLst>
      <p:ext uri="{BB962C8B-B14F-4D97-AF65-F5344CB8AC3E}">
        <p14:creationId xmlns:p14="http://schemas.microsoft.com/office/powerpoint/2010/main" val="94039012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342900" y="393700"/>
            <a:ext cx="2255838" cy="1679575"/>
          </a:xfrm>
        </p:spPr>
        <p:txBody>
          <a:bodyPr anchor="b"/>
          <a:lstStyle>
            <a:lvl1pPr algn="l">
              <a:defRPr sz="2000" b="1"/>
            </a:lvl1pPr>
          </a:lstStyle>
          <a:p>
            <a:r>
              <a:rPr lang="ja-JP" altLang="en-US"/>
              <a:t>マスタ タイトルの書式設定</a:t>
            </a:r>
          </a:p>
        </p:txBody>
      </p:sp>
      <p:sp>
        <p:nvSpPr>
          <p:cNvPr id="3" name="コンテンツ プレースホルダ 2"/>
          <p:cNvSpPr>
            <a:spLocks noGrp="1"/>
          </p:cNvSpPr>
          <p:nvPr>
            <p:ph idx="1"/>
          </p:nvPr>
        </p:nvSpPr>
        <p:spPr>
          <a:xfrm>
            <a:off x="2681288" y="393700"/>
            <a:ext cx="3833812" cy="84550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 3"/>
          <p:cNvSpPr>
            <a:spLocks noGrp="1"/>
          </p:cNvSpPr>
          <p:nvPr>
            <p:ph type="body" sz="half" idx="2"/>
          </p:nvPr>
        </p:nvSpPr>
        <p:spPr>
          <a:xfrm>
            <a:off x="342900" y="2073275"/>
            <a:ext cx="2255838" cy="677545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 テキストの書式設定</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6"/>
          <p:cNvSpPr>
            <a:spLocks noGrp="1" noChangeArrowheads="1"/>
          </p:cNvSpPr>
          <p:nvPr>
            <p:ph type="sldNum" sz="quarter" idx="12"/>
          </p:nvPr>
        </p:nvSpPr>
        <p:spPr>
          <a:ln/>
        </p:spPr>
        <p:txBody>
          <a:bodyPr/>
          <a:lstStyle>
            <a:lvl1pPr>
              <a:defRPr/>
            </a:lvl1pPr>
          </a:lstStyle>
          <a:p>
            <a:pPr>
              <a:defRPr/>
            </a:pPr>
            <a:fld id="{13D92813-051B-4859-8113-1CCAE8296424}" type="slidenum">
              <a:rPr lang="en-US" altLang="ja-JP"/>
              <a:pPr>
                <a:defRPr/>
              </a:pPr>
              <a:t>‹#›</a:t>
            </a:fld>
            <a:endParaRPr lang="en-US" altLang="ja-JP"/>
          </a:p>
        </p:txBody>
      </p:sp>
    </p:spTree>
    <p:extLst>
      <p:ext uri="{BB962C8B-B14F-4D97-AF65-F5344CB8AC3E}">
        <p14:creationId xmlns:p14="http://schemas.microsoft.com/office/powerpoint/2010/main" val="368608938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344613" y="6934200"/>
            <a:ext cx="4114800" cy="819150"/>
          </a:xfrm>
        </p:spPr>
        <p:txBody>
          <a:bodyPr anchor="b"/>
          <a:lstStyle>
            <a:lvl1pPr algn="l">
              <a:defRPr sz="2000" b="1"/>
            </a:lvl1pPr>
          </a:lstStyle>
          <a:p>
            <a:r>
              <a:rPr lang="ja-JP" altLang="en-US"/>
              <a:t>マスタ タイトルの書式設定</a:t>
            </a:r>
          </a:p>
        </p:txBody>
      </p:sp>
      <p:sp>
        <p:nvSpPr>
          <p:cNvPr id="3" name="図プレースホルダ 2"/>
          <p:cNvSpPr>
            <a:spLocks noGrp="1"/>
          </p:cNvSpPr>
          <p:nvPr>
            <p:ph type="pic" idx="1"/>
          </p:nvPr>
        </p:nvSpPr>
        <p:spPr>
          <a:xfrm>
            <a:off x="1344613" y="885825"/>
            <a:ext cx="4114800" cy="59436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a:p>
        </p:txBody>
      </p:sp>
      <p:sp>
        <p:nvSpPr>
          <p:cNvPr id="4" name="テキスト プレースホルダ 3"/>
          <p:cNvSpPr>
            <a:spLocks noGrp="1"/>
          </p:cNvSpPr>
          <p:nvPr>
            <p:ph type="body" sz="half" idx="2"/>
          </p:nvPr>
        </p:nvSpPr>
        <p:spPr>
          <a:xfrm>
            <a:off x="1344613" y="7753350"/>
            <a:ext cx="4114800" cy="116205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 テキストの書式設定</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6"/>
          <p:cNvSpPr>
            <a:spLocks noGrp="1" noChangeArrowheads="1"/>
          </p:cNvSpPr>
          <p:nvPr>
            <p:ph type="sldNum" sz="quarter" idx="12"/>
          </p:nvPr>
        </p:nvSpPr>
        <p:spPr>
          <a:ln/>
        </p:spPr>
        <p:txBody>
          <a:bodyPr/>
          <a:lstStyle>
            <a:lvl1pPr>
              <a:defRPr/>
            </a:lvl1pPr>
          </a:lstStyle>
          <a:p>
            <a:pPr>
              <a:defRPr/>
            </a:pPr>
            <a:fld id="{4933D66A-C3D7-4E17-B0EB-52483D2CBF8C}" type="slidenum">
              <a:rPr lang="en-US" altLang="ja-JP"/>
              <a:pPr>
                <a:defRPr/>
              </a:pPr>
              <a:t>‹#›</a:t>
            </a:fld>
            <a:endParaRPr lang="en-US" altLang="ja-JP"/>
          </a:p>
        </p:txBody>
      </p:sp>
    </p:spTree>
    <p:extLst>
      <p:ext uri="{BB962C8B-B14F-4D97-AF65-F5344CB8AC3E}">
        <p14:creationId xmlns:p14="http://schemas.microsoft.com/office/powerpoint/2010/main" val="166344013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514350" y="881063"/>
            <a:ext cx="5829300" cy="165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05" tIns="45704" rIns="91405" bIns="45704" numCol="1" anchor="ctr" anchorCtr="0" compatLnSpc="1">
            <a:prstTxWarp prst="textNoShape">
              <a:avLst/>
            </a:prstTxWarp>
          </a:bodyPr>
          <a:lstStyle/>
          <a:p>
            <a:pPr lvl="0"/>
            <a:r>
              <a:rPr lang="ja-JP" altLang="en-US"/>
              <a:t>マスタ タイトルの書式設定</a:t>
            </a:r>
          </a:p>
        </p:txBody>
      </p:sp>
      <p:sp>
        <p:nvSpPr>
          <p:cNvPr id="1027" name="Rectangle 3"/>
          <p:cNvSpPr>
            <a:spLocks noGrp="1" noChangeArrowheads="1"/>
          </p:cNvSpPr>
          <p:nvPr>
            <p:ph type="body" idx="1"/>
          </p:nvPr>
        </p:nvSpPr>
        <p:spPr bwMode="auto">
          <a:xfrm>
            <a:off x="514350" y="2862263"/>
            <a:ext cx="5829300" cy="5943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05" tIns="45704" rIns="91405" bIns="45704"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9156" name="Rectangle 4"/>
          <p:cNvSpPr>
            <a:spLocks noGrp="1" noChangeArrowheads="1"/>
          </p:cNvSpPr>
          <p:nvPr>
            <p:ph type="dt" sz="half" idx="2"/>
          </p:nvPr>
        </p:nvSpPr>
        <p:spPr bwMode="auto">
          <a:xfrm>
            <a:off x="514350" y="9024938"/>
            <a:ext cx="1428750" cy="660400"/>
          </a:xfrm>
          <a:prstGeom prst="rect">
            <a:avLst/>
          </a:prstGeom>
          <a:noFill/>
          <a:ln w="9525">
            <a:noFill/>
            <a:miter lim="800000"/>
            <a:headEnd/>
            <a:tailEnd/>
          </a:ln>
          <a:effectLst/>
        </p:spPr>
        <p:txBody>
          <a:bodyPr vert="horz" wrap="square" lIns="91405" tIns="45704" rIns="91405" bIns="45704" numCol="1" anchor="t" anchorCtr="0" compatLnSpc="1">
            <a:prstTxWarp prst="textNoShape">
              <a:avLst/>
            </a:prstTxWarp>
          </a:bodyPr>
          <a:lstStyle>
            <a:lvl1pPr eaLnBrk="1" hangingPunct="1">
              <a:defRPr kumimoji="1" sz="1500">
                <a:latin typeface="+mn-lt"/>
              </a:defRPr>
            </a:lvl1pPr>
          </a:lstStyle>
          <a:p>
            <a:pPr>
              <a:defRPr/>
            </a:pPr>
            <a:endParaRPr lang="en-US" altLang="ja-JP"/>
          </a:p>
        </p:txBody>
      </p:sp>
      <p:sp>
        <p:nvSpPr>
          <p:cNvPr id="49157" name="Rectangle 5"/>
          <p:cNvSpPr>
            <a:spLocks noGrp="1" noChangeArrowheads="1"/>
          </p:cNvSpPr>
          <p:nvPr>
            <p:ph type="ftr" sz="quarter" idx="3"/>
          </p:nvPr>
        </p:nvSpPr>
        <p:spPr bwMode="auto">
          <a:xfrm>
            <a:off x="2343150" y="9024938"/>
            <a:ext cx="2171700" cy="660400"/>
          </a:xfrm>
          <a:prstGeom prst="rect">
            <a:avLst/>
          </a:prstGeom>
          <a:noFill/>
          <a:ln w="9525">
            <a:noFill/>
            <a:miter lim="800000"/>
            <a:headEnd/>
            <a:tailEnd/>
          </a:ln>
          <a:effectLst/>
        </p:spPr>
        <p:txBody>
          <a:bodyPr vert="horz" wrap="square" lIns="91405" tIns="45704" rIns="91405" bIns="45704" numCol="1" anchor="t" anchorCtr="0" compatLnSpc="1">
            <a:prstTxWarp prst="textNoShape">
              <a:avLst/>
            </a:prstTxWarp>
          </a:bodyPr>
          <a:lstStyle>
            <a:lvl1pPr algn="ctr" eaLnBrk="1" hangingPunct="1">
              <a:defRPr kumimoji="1" sz="1500">
                <a:latin typeface="+mn-lt"/>
              </a:defRPr>
            </a:lvl1pPr>
          </a:lstStyle>
          <a:p>
            <a:pPr>
              <a:defRPr/>
            </a:pPr>
            <a:endParaRPr lang="en-US" altLang="ja-JP"/>
          </a:p>
        </p:txBody>
      </p:sp>
      <p:sp>
        <p:nvSpPr>
          <p:cNvPr id="49158" name="Rectangle 6"/>
          <p:cNvSpPr>
            <a:spLocks noGrp="1" noChangeArrowheads="1"/>
          </p:cNvSpPr>
          <p:nvPr>
            <p:ph type="sldNum" sz="quarter" idx="4"/>
          </p:nvPr>
        </p:nvSpPr>
        <p:spPr bwMode="auto">
          <a:xfrm>
            <a:off x="4914900" y="9024938"/>
            <a:ext cx="1428750" cy="660400"/>
          </a:xfrm>
          <a:prstGeom prst="rect">
            <a:avLst/>
          </a:prstGeom>
          <a:noFill/>
          <a:ln w="9525">
            <a:noFill/>
            <a:miter lim="800000"/>
            <a:headEnd/>
            <a:tailEnd/>
          </a:ln>
          <a:effectLst/>
        </p:spPr>
        <p:txBody>
          <a:bodyPr vert="horz" wrap="square" lIns="91405" tIns="45704" rIns="91405" bIns="45704" numCol="1" anchor="t" anchorCtr="0" compatLnSpc="1">
            <a:prstTxWarp prst="textNoShape">
              <a:avLst/>
            </a:prstTxWarp>
          </a:bodyPr>
          <a:lstStyle>
            <a:lvl1pPr algn="r" eaLnBrk="1" hangingPunct="1">
              <a:defRPr kumimoji="1" sz="1500">
                <a:latin typeface="+mn-lt"/>
              </a:defRPr>
            </a:lvl1pPr>
          </a:lstStyle>
          <a:p>
            <a:pPr>
              <a:defRPr/>
            </a:pPr>
            <a:fld id="{B0680422-30C7-4C24-9149-296D43306D5C}" type="slidenum">
              <a:rPr lang="en-US" altLang="ja-JP"/>
              <a:pPr>
                <a:defRPr/>
              </a:pPr>
              <a:t>‹#›</a:t>
            </a:fld>
            <a:endParaRPr lang="en-US" altLang="ja-JP"/>
          </a:p>
        </p:txBody>
      </p:sp>
    </p:spTree>
  </p:cSld>
  <p:clrMap bg1="lt1" tx1="dk1" bg2="lt2" tx2="dk2" accent1="accent1" accent2="accent2" accent3="accent3" accent4="accent4" accent5="accent5" accent6="accent6" hlink="hlink" folHlink="folHlink"/>
  <p:sldLayoutIdLst>
    <p:sldLayoutId id="2147483651" r:id="rId1"/>
    <p:sldLayoutId id="2147483652" r:id="rId2"/>
    <p:sldLayoutId id="2147483653" r:id="rId3"/>
    <p:sldLayoutId id="2147483654" r:id="rId4"/>
    <p:sldLayoutId id="2147483655" r:id="rId5"/>
    <p:sldLayoutId id="2147483656" r:id="rId6"/>
    <p:sldLayoutId id="2147483657" r:id="rId7"/>
    <p:sldLayoutId id="2147483658" r:id="rId8"/>
    <p:sldLayoutId id="2147483659" r:id="rId9"/>
    <p:sldLayoutId id="2147483660" r:id="rId10"/>
    <p:sldLayoutId id="2147483661" r:id="rId11"/>
  </p:sldLayoutIdLst>
  <p:txStyles>
    <p:titleStyle>
      <a:lvl1pPr algn="ctr" rtl="0" eaLnBrk="0" fontAlgn="base" hangingPunct="0">
        <a:spcBef>
          <a:spcPct val="0"/>
        </a:spcBef>
        <a:spcAft>
          <a:spcPct val="0"/>
        </a:spcAft>
        <a:defRPr kumimoji="1" sz="4400">
          <a:solidFill>
            <a:schemeClr val="tx2"/>
          </a:solidFill>
          <a:latin typeface="+mj-lt"/>
          <a:ea typeface="+mj-ea"/>
          <a:cs typeface="+mj-cs"/>
        </a:defRPr>
      </a:lvl1pPr>
      <a:lvl2pPr algn="ctr" rtl="0" eaLnBrk="0" fontAlgn="base" hangingPunct="0">
        <a:spcBef>
          <a:spcPct val="0"/>
        </a:spcBef>
        <a:spcAft>
          <a:spcPct val="0"/>
        </a:spcAft>
        <a:defRPr kumimoji="1" sz="4400">
          <a:solidFill>
            <a:schemeClr val="tx2"/>
          </a:solidFill>
          <a:latin typeface="Times New Roman" pitchFamily="18" charset="0"/>
          <a:ea typeface="ＭＳ Ｐゴシック" pitchFamily="50" charset="-128"/>
        </a:defRPr>
      </a:lvl2pPr>
      <a:lvl3pPr algn="ctr" rtl="0" eaLnBrk="0" fontAlgn="base" hangingPunct="0">
        <a:spcBef>
          <a:spcPct val="0"/>
        </a:spcBef>
        <a:spcAft>
          <a:spcPct val="0"/>
        </a:spcAft>
        <a:defRPr kumimoji="1" sz="4400">
          <a:solidFill>
            <a:schemeClr val="tx2"/>
          </a:solidFill>
          <a:latin typeface="Times New Roman" pitchFamily="18" charset="0"/>
          <a:ea typeface="ＭＳ Ｐゴシック" pitchFamily="50" charset="-128"/>
        </a:defRPr>
      </a:lvl3pPr>
      <a:lvl4pPr algn="ctr" rtl="0" eaLnBrk="0" fontAlgn="base" hangingPunct="0">
        <a:spcBef>
          <a:spcPct val="0"/>
        </a:spcBef>
        <a:spcAft>
          <a:spcPct val="0"/>
        </a:spcAft>
        <a:defRPr kumimoji="1" sz="4400">
          <a:solidFill>
            <a:schemeClr val="tx2"/>
          </a:solidFill>
          <a:latin typeface="Times New Roman" pitchFamily="18" charset="0"/>
          <a:ea typeface="ＭＳ Ｐゴシック" pitchFamily="50" charset="-128"/>
        </a:defRPr>
      </a:lvl4pPr>
      <a:lvl5pPr algn="ctr" rtl="0" eaLnBrk="0" fontAlgn="base" hangingPunct="0">
        <a:spcBef>
          <a:spcPct val="0"/>
        </a:spcBef>
        <a:spcAft>
          <a:spcPct val="0"/>
        </a:spcAft>
        <a:defRPr kumimoji="1" sz="4400">
          <a:solidFill>
            <a:schemeClr val="tx2"/>
          </a:solidFill>
          <a:latin typeface="Times New Roman" pitchFamily="18" charset="0"/>
          <a:ea typeface="ＭＳ Ｐゴシック" pitchFamily="50" charset="-128"/>
        </a:defRPr>
      </a:lvl5pPr>
      <a:lvl6pPr marL="457200" algn="ctr" rtl="0" fontAlgn="base">
        <a:spcBef>
          <a:spcPct val="0"/>
        </a:spcBef>
        <a:spcAft>
          <a:spcPct val="0"/>
        </a:spcAft>
        <a:defRPr kumimoji="1" sz="4400">
          <a:solidFill>
            <a:schemeClr val="tx2"/>
          </a:solidFill>
          <a:latin typeface="Times New Roman" pitchFamily="18" charset="0"/>
          <a:ea typeface="ＭＳ Ｐゴシック" pitchFamily="50" charset="-128"/>
        </a:defRPr>
      </a:lvl6pPr>
      <a:lvl7pPr marL="914400" algn="ctr" rtl="0" fontAlgn="base">
        <a:spcBef>
          <a:spcPct val="0"/>
        </a:spcBef>
        <a:spcAft>
          <a:spcPct val="0"/>
        </a:spcAft>
        <a:defRPr kumimoji="1" sz="4400">
          <a:solidFill>
            <a:schemeClr val="tx2"/>
          </a:solidFill>
          <a:latin typeface="Times New Roman" pitchFamily="18" charset="0"/>
          <a:ea typeface="ＭＳ Ｐゴシック" pitchFamily="50" charset="-128"/>
        </a:defRPr>
      </a:lvl7pPr>
      <a:lvl8pPr marL="1371600" algn="ctr" rtl="0" fontAlgn="base">
        <a:spcBef>
          <a:spcPct val="0"/>
        </a:spcBef>
        <a:spcAft>
          <a:spcPct val="0"/>
        </a:spcAft>
        <a:defRPr kumimoji="1" sz="4400">
          <a:solidFill>
            <a:schemeClr val="tx2"/>
          </a:solidFill>
          <a:latin typeface="Times New Roman" pitchFamily="18" charset="0"/>
          <a:ea typeface="ＭＳ Ｐゴシック" pitchFamily="50" charset="-128"/>
        </a:defRPr>
      </a:lvl8pPr>
      <a:lvl9pPr marL="1828800" algn="ctr" rtl="0" fontAlgn="base">
        <a:spcBef>
          <a:spcPct val="0"/>
        </a:spcBef>
        <a:spcAft>
          <a:spcPct val="0"/>
        </a:spcAft>
        <a:defRPr kumimoji="1" sz="4400">
          <a:solidFill>
            <a:schemeClr val="tx2"/>
          </a:solidFill>
          <a:latin typeface="Times New Roman" pitchFamily="18" charset="0"/>
          <a:ea typeface="ＭＳ Ｐゴシック" pitchFamily="50" charset="-128"/>
        </a:defRPr>
      </a:lvl9pPr>
    </p:titleStyle>
    <p:bodyStyle>
      <a:lvl1pPr marL="341313" indent="-341313" algn="l" rtl="0" eaLnBrk="0" fontAlgn="base" hangingPunct="0">
        <a:spcBef>
          <a:spcPct val="20000"/>
        </a:spcBef>
        <a:spcAft>
          <a:spcPct val="0"/>
        </a:spcAft>
        <a:buChar char="•"/>
        <a:defRPr kumimoji="1" sz="3200">
          <a:solidFill>
            <a:schemeClr val="tx1"/>
          </a:solidFill>
          <a:latin typeface="+mn-lt"/>
          <a:ea typeface="+mn-ea"/>
          <a:cs typeface="+mn-cs"/>
        </a:defRPr>
      </a:lvl1pPr>
      <a:lvl2pPr marL="741363" indent="-284163" algn="l" rtl="0" eaLnBrk="0" fontAlgn="base" hangingPunct="0">
        <a:spcBef>
          <a:spcPct val="20000"/>
        </a:spcBef>
        <a:spcAft>
          <a:spcPct val="0"/>
        </a:spcAft>
        <a:buChar char="–"/>
        <a:defRPr kumimoji="1" sz="2700">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30188" algn="l" rtl="0" eaLnBrk="0" fontAlgn="base" hangingPunct="0">
        <a:spcBef>
          <a:spcPct val="20000"/>
        </a:spcBef>
        <a:spcAft>
          <a:spcPct val="0"/>
        </a:spcAft>
        <a:buChar char="»"/>
        <a:defRPr kumimoji="1" sz="2000">
          <a:solidFill>
            <a:schemeClr val="tx1"/>
          </a:solidFill>
          <a:latin typeface="+mn-lt"/>
          <a:ea typeface="+mn-ea"/>
        </a:defRPr>
      </a:lvl5pPr>
      <a:lvl6pPr marL="2514600" indent="-230188" algn="l" rtl="0" fontAlgn="base">
        <a:spcBef>
          <a:spcPct val="20000"/>
        </a:spcBef>
        <a:spcAft>
          <a:spcPct val="0"/>
        </a:spcAft>
        <a:buChar char="»"/>
        <a:defRPr kumimoji="1" sz="2000">
          <a:solidFill>
            <a:schemeClr val="tx1"/>
          </a:solidFill>
          <a:latin typeface="+mn-lt"/>
          <a:ea typeface="+mn-ea"/>
        </a:defRPr>
      </a:lvl6pPr>
      <a:lvl7pPr marL="2971800" indent="-230188" algn="l" rtl="0" fontAlgn="base">
        <a:spcBef>
          <a:spcPct val="20000"/>
        </a:spcBef>
        <a:spcAft>
          <a:spcPct val="0"/>
        </a:spcAft>
        <a:buChar char="»"/>
        <a:defRPr kumimoji="1" sz="2000">
          <a:solidFill>
            <a:schemeClr val="tx1"/>
          </a:solidFill>
          <a:latin typeface="+mn-lt"/>
          <a:ea typeface="+mn-ea"/>
        </a:defRPr>
      </a:lvl7pPr>
      <a:lvl8pPr marL="3429000" indent="-230188" algn="l" rtl="0" fontAlgn="base">
        <a:spcBef>
          <a:spcPct val="20000"/>
        </a:spcBef>
        <a:spcAft>
          <a:spcPct val="0"/>
        </a:spcAft>
        <a:buChar char="»"/>
        <a:defRPr kumimoji="1" sz="2000">
          <a:solidFill>
            <a:schemeClr val="tx1"/>
          </a:solidFill>
          <a:latin typeface="+mn-lt"/>
          <a:ea typeface="+mn-ea"/>
        </a:defRPr>
      </a:lvl8pPr>
      <a:lvl9pPr marL="3886200" indent="-230188" algn="l" rtl="0" fontAlgn="base">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7.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800281" y="166045"/>
            <a:ext cx="957074" cy="96386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grpSp>
        <p:nvGrpSpPr>
          <p:cNvPr id="2" name="グループ化 1"/>
          <p:cNvGrpSpPr/>
          <p:nvPr/>
        </p:nvGrpSpPr>
        <p:grpSpPr>
          <a:xfrm>
            <a:off x="155779" y="1289789"/>
            <a:ext cx="6509715" cy="109413"/>
            <a:chOff x="98630" y="757007"/>
            <a:chExt cx="5812108" cy="108000"/>
          </a:xfrm>
        </p:grpSpPr>
        <p:pic>
          <p:nvPicPr>
            <p:cNvPr id="4" name="Picture 3"/>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5372632" y="757007"/>
              <a:ext cx="538106" cy="108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5" name="Picture 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559897" y="757007"/>
              <a:ext cx="2812999" cy="108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6" name="Picture 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98630" y="757007"/>
              <a:ext cx="2812999" cy="108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grpSp>
      <p:sp>
        <p:nvSpPr>
          <p:cNvPr id="11" name="Rectangle 34"/>
          <p:cNvSpPr>
            <a:spLocks noChangeArrowheads="1"/>
          </p:cNvSpPr>
          <p:nvPr/>
        </p:nvSpPr>
        <p:spPr bwMode="auto">
          <a:xfrm>
            <a:off x="56555" y="453805"/>
            <a:ext cx="6134695" cy="531052"/>
          </a:xfrm>
          <a:prstGeom prst="rect">
            <a:avLst/>
          </a:prstGeom>
          <a:noFill/>
          <a:ln>
            <a:noFill/>
          </a:ln>
        </p:spPr>
        <p:txBody>
          <a:bodyPr wrap="none" anchor="ctr"/>
          <a:lstStyle>
            <a:lvl1pPr>
              <a:defRPr>
                <a:solidFill>
                  <a:schemeClr val="tx1"/>
                </a:solidFill>
                <a:latin typeface="Arial" charset="0"/>
                <a:ea typeface="ＭＳ Ｐゴシック" pitchFamily="50" charset="-128"/>
              </a:defRPr>
            </a:lvl1pPr>
            <a:lvl2pPr marL="742950" indent="-285750">
              <a:defRPr>
                <a:solidFill>
                  <a:schemeClr val="tx1"/>
                </a:solidFill>
                <a:latin typeface="Arial" charset="0"/>
                <a:ea typeface="ＭＳ Ｐゴシック" pitchFamily="50" charset="-128"/>
              </a:defRPr>
            </a:lvl2pPr>
            <a:lvl3pPr marL="1143000" indent="-228600">
              <a:defRPr>
                <a:solidFill>
                  <a:schemeClr val="tx1"/>
                </a:solidFill>
                <a:latin typeface="Arial" charset="0"/>
                <a:ea typeface="ＭＳ Ｐゴシック" pitchFamily="50" charset="-128"/>
              </a:defRPr>
            </a:lvl3pPr>
            <a:lvl4pPr marL="1600200" indent="-228600">
              <a:defRPr>
                <a:solidFill>
                  <a:schemeClr val="tx1"/>
                </a:solidFill>
                <a:latin typeface="Arial" charset="0"/>
                <a:ea typeface="ＭＳ Ｐゴシック" pitchFamily="50" charset="-128"/>
              </a:defRPr>
            </a:lvl4pPr>
            <a:lvl5pPr marL="2057400" indent="-228600">
              <a:defRPr>
                <a:solidFill>
                  <a:schemeClr val="tx1"/>
                </a:solidFill>
                <a:latin typeface="Arial" charset="0"/>
                <a:ea typeface="ＭＳ Ｐゴシック" pitchFamily="50" charset="-128"/>
              </a:defRPr>
            </a:lvl5pPr>
            <a:lvl6pPr marL="2514600" indent="-228600" eaLnBrk="0" fontAlgn="base" hangingPunct="0">
              <a:spcBef>
                <a:spcPct val="0"/>
              </a:spcBef>
              <a:spcAft>
                <a:spcPct val="0"/>
              </a:spcAft>
              <a:defRPr>
                <a:solidFill>
                  <a:schemeClr val="tx1"/>
                </a:solidFill>
                <a:latin typeface="Arial" charset="0"/>
                <a:ea typeface="ＭＳ Ｐゴシック" pitchFamily="50" charset="-128"/>
              </a:defRPr>
            </a:lvl6pPr>
            <a:lvl7pPr marL="2971800" indent="-228600" eaLnBrk="0" fontAlgn="base" hangingPunct="0">
              <a:spcBef>
                <a:spcPct val="0"/>
              </a:spcBef>
              <a:spcAft>
                <a:spcPct val="0"/>
              </a:spcAft>
              <a:defRPr>
                <a:solidFill>
                  <a:schemeClr val="tx1"/>
                </a:solidFill>
                <a:latin typeface="Arial" charset="0"/>
                <a:ea typeface="ＭＳ Ｐゴシック" pitchFamily="50" charset="-128"/>
              </a:defRPr>
            </a:lvl7pPr>
            <a:lvl8pPr marL="3429000" indent="-228600" eaLnBrk="0" fontAlgn="base" hangingPunct="0">
              <a:spcBef>
                <a:spcPct val="0"/>
              </a:spcBef>
              <a:spcAft>
                <a:spcPct val="0"/>
              </a:spcAft>
              <a:defRPr>
                <a:solidFill>
                  <a:schemeClr val="tx1"/>
                </a:solidFill>
                <a:latin typeface="Arial" charset="0"/>
                <a:ea typeface="ＭＳ Ｐゴシック" pitchFamily="50" charset="-128"/>
              </a:defRPr>
            </a:lvl8pPr>
            <a:lvl9pPr marL="3886200" indent="-228600" eaLnBrk="0" fontAlgn="base" hangingPunct="0">
              <a:spcBef>
                <a:spcPct val="0"/>
              </a:spcBef>
              <a:spcAft>
                <a:spcPct val="0"/>
              </a:spcAft>
              <a:defRPr>
                <a:solidFill>
                  <a:schemeClr val="tx1"/>
                </a:solidFill>
                <a:latin typeface="Arial" charset="0"/>
                <a:ea typeface="ＭＳ Ｐゴシック" pitchFamily="50" charset="-128"/>
              </a:defRPr>
            </a:lvl9pPr>
          </a:lstStyle>
          <a:p>
            <a:pPr eaLnBrk="1" hangingPunct="1">
              <a:lnSpc>
                <a:spcPct val="90000"/>
              </a:lnSpc>
            </a:pPr>
            <a:r>
              <a:rPr lang="en-US" altLang="ja-JP" sz="2000" b="1" dirty="0"/>
              <a:t>YOLOv10</a:t>
            </a:r>
            <a:r>
              <a:rPr lang="ja-JP" altLang="en-US" sz="2000" b="1" dirty="0"/>
              <a:t>物体検出における信頼度閾値の影響分析</a:t>
            </a:r>
          </a:p>
        </p:txBody>
      </p:sp>
      <p:sp>
        <p:nvSpPr>
          <p:cNvPr id="13" name="Rectangle 34"/>
          <p:cNvSpPr>
            <a:spLocks noChangeArrowheads="1"/>
          </p:cNvSpPr>
          <p:nvPr/>
        </p:nvSpPr>
        <p:spPr bwMode="auto">
          <a:xfrm>
            <a:off x="56555" y="108567"/>
            <a:ext cx="5812108" cy="360776"/>
          </a:xfrm>
          <a:prstGeom prst="rect">
            <a:avLst/>
          </a:prstGeom>
          <a:noFill/>
          <a:ln>
            <a:noFill/>
          </a:ln>
        </p:spPr>
        <p:txBody>
          <a:bodyPr wrap="none" anchor="ctr"/>
          <a:lstStyle>
            <a:lvl1pPr>
              <a:defRPr>
                <a:solidFill>
                  <a:schemeClr val="tx1"/>
                </a:solidFill>
                <a:latin typeface="Arial" charset="0"/>
                <a:ea typeface="ＭＳ Ｐゴシック" pitchFamily="50" charset="-128"/>
              </a:defRPr>
            </a:lvl1pPr>
            <a:lvl2pPr marL="742950" indent="-285750">
              <a:defRPr>
                <a:solidFill>
                  <a:schemeClr val="tx1"/>
                </a:solidFill>
                <a:latin typeface="Arial" charset="0"/>
                <a:ea typeface="ＭＳ Ｐゴシック" pitchFamily="50" charset="-128"/>
              </a:defRPr>
            </a:lvl2pPr>
            <a:lvl3pPr marL="1143000" indent="-228600">
              <a:defRPr>
                <a:solidFill>
                  <a:schemeClr val="tx1"/>
                </a:solidFill>
                <a:latin typeface="Arial" charset="0"/>
                <a:ea typeface="ＭＳ Ｐゴシック" pitchFamily="50" charset="-128"/>
              </a:defRPr>
            </a:lvl3pPr>
            <a:lvl4pPr marL="1600200" indent="-228600">
              <a:defRPr>
                <a:solidFill>
                  <a:schemeClr val="tx1"/>
                </a:solidFill>
                <a:latin typeface="Arial" charset="0"/>
                <a:ea typeface="ＭＳ Ｐゴシック" pitchFamily="50" charset="-128"/>
              </a:defRPr>
            </a:lvl4pPr>
            <a:lvl5pPr marL="2057400" indent="-228600">
              <a:defRPr>
                <a:solidFill>
                  <a:schemeClr val="tx1"/>
                </a:solidFill>
                <a:latin typeface="Arial" charset="0"/>
                <a:ea typeface="ＭＳ Ｐゴシック" pitchFamily="50" charset="-128"/>
              </a:defRPr>
            </a:lvl5pPr>
            <a:lvl6pPr marL="2514600" indent="-228600" eaLnBrk="0" fontAlgn="base" hangingPunct="0">
              <a:spcBef>
                <a:spcPct val="0"/>
              </a:spcBef>
              <a:spcAft>
                <a:spcPct val="0"/>
              </a:spcAft>
              <a:defRPr>
                <a:solidFill>
                  <a:schemeClr val="tx1"/>
                </a:solidFill>
                <a:latin typeface="Arial" charset="0"/>
                <a:ea typeface="ＭＳ Ｐゴシック" pitchFamily="50" charset="-128"/>
              </a:defRPr>
            </a:lvl6pPr>
            <a:lvl7pPr marL="2971800" indent="-228600" eaLnBrk="0" fontAlgn="base" hangingPunct="0">
              <a:spcBef>
                <a:spcPct val="0"/>
              </a:spcBef>
              <a:spcAft>
                <a:spcPct val="0"/>
              </a:spcAft>
              <a:defRPr>
                <a:solidFill>
                  <a:schemeClr val="tx1"/>
                </a:solidFill>
                <a:latin typeface="Arial" charset="0"/>
                <a:ea typeface="ＭＳ Ｐゴシック" pitchFamily="50" charset="-128"/>
              </a:defRPr>
            </a:lvl7pPr>
            <a:lvl8pPr marL="3429000" indent="-228600" eaLnBrk="0" fontAlgn="base" hangingPunct="0">
              <a:spcBef>
                <a:spcPct val="0"/>
              </a:spcBef>
              <a:spcAft>
                <a:spcPct val="0"/>
              </a:spcAft>
              <a:defRPr>
                <a:solidFill>
                  <a:schemeClr val="tx1"/>
                </a:solidFill>
                <a:latin typeface="Arial" charset="0"/>
                <a:ea typeface="ＭＳ Ｐゴシック" pitchFamily="50" charset="-128"/>
              </a:defRPr>
            </a:lvl8pPr>
            <a:lvl9pPr marL="3886200" indent="-228600" eaLnBrk="0" fontAlgn="base" hangingPunct="0">
              <a:spcBef>
                <a:spcPct val="0"/>
              </a:spcBef>
              <a:spcAft>
                <a:spcPct val="0"/>
              </a:spcAft>
              <a:defRPr>
                <a:solidFill>
                  <a:schemeClr val="tx1"/>
                </a:solidFill>
                <a:latin typeface="Arial" charset="0"/>
                <a:ea typeface="ＭＳ Ｐゴシック" pitchFamily="50" charset="-128"/>
              </a:defRPr>
            </a:lvl9pPr>
          </a:lstStyle>
          <a:p>
            <a:pPr eaLnBrk="1" hangingPunct="1">
              <a:lnSpc>
                <a:spcPct val="90000"/>
              </a:lnSpc>
            </a:pPr>
            <a:r>
              <a:rPr kumimoji="1" lang="ja-JP" altLang="en-US" sz="1600" b="1" dirty="0">
                <a:solidFill>
                  <a:srgbClr val="92D050"/>
                </a:solidFill>
                <a:latin typeface="+mj-ea"/>
                <a:ea typeface="+mj-ea"/>
              </a:rPr>
              <a:t>情報工学科</a:t>
            </a:r>
          </a:p>
        </p:txBody>
      </p:sp>
      <p:graphicFrame>
        <p:nvGraphicFramePr>
          <p:cNvPr id="7" name="表 6"/>
          <p:cNvGraphicFramePr>
            <a:graphicFrameLocks noGrp="1"/>
          </p:cNvGraphicFramePr>
          <p:nvPr>
            <p:extLst>
              <p:ext uri="{D42A27DB-BD31-4B8C-83A1-F6EECF244321}">
                <p14:modId xmlns:p14="http://schemas.microsoft.com/office/powerpoint/2010/main" val="2386960993"/>
              </p:ext>
            </p:extLst>
          </p:nvPr>
        </p:nvGraphicFramePr>
        <p:xfrm>
          <a:off x="155781" y="1499625"/>
          <a:ext cx="6577826" cy="304800"/>
        </p:xfrm>
        <a:graphic>
          <a:graphicData uri="http://schemas.openxmlformats.org/drawingml/2006/table">
            <a:tbl>
              <a:tblPr firstRow="1" bandRow="1">
                <a:tableStyleId>{2D5ABB26-0587-4C30-8999-92F81FD0307C}</a:tableStyleId>
              </a:tblPr>
              <a:tblGrid>
                <a:gridCol w="116840">
                  <a:extLst>
                    <a:ext uri="{9D8B030D-6E8A-4147-A177-3AD203B41FA5}">
                      <a16:colId xmlns:a16="http://schemas.microsoft.com/office/drawing/2014/main" val="20000"/>
                    </a:ext>
                  </a:extLst>
                </a:gridCol>
                <a:gridCol w="6460986">
                  <a:extLst>
                    <a:ext uri="{9D8B030D-6E8A-4147-A177-3AD203B41FA5}">
                      <a16:colId xmlns:a16="http://schemas.microsoft.com/office/drawing/2014/main" val="20001"/>
                    </a:ext>
                  </a:extLst>
                </a:gridCol>
              </a:tblGrid>
              <a:tr h="267150">
                <a:tc>
                  <a:txBody>
                    <a:bodyPr/>
                    <a:lstStyle/>
                    <a:p>
                      <a:endParaRPr kumimoji="1" lang="ja-JP" altLang="en-US" sz="1400" b="1" dirty="0">
                        <a:latin typeface="+mn-ea"/>
                        <a:ea typeface="+mn-ea"/>
                      </a:endParaRPr>
                    </a:p>
                  </a:txBody>
                  <a:tcPr marL="45720" marR="45720" anchor="ctr">
                    <a:solidFill>
                      <a:srgbClr val="92D050"/>
                    </a:solidFill>
                  </a:tcPr>
                </a:tc>
                <a:tc>
                  <a:txBody>
                    <a:bodyPr/>
                    <a:lstStyle/>
                    <a:p>
                      <a:r>
                        <a:rPr kumimoji="1" lang="ja-JP" altLang="en-US" sz="1400" b="1" dirty="0">
                          <a:solidFill>
                            <a:schemeClr val="tx1">
                              <a:lumMod val="50000"/>
                              <a:lumOff val="50000"/>
                            </a:schemeClr>
                          </a:solidFill>
                          <a:latin typeface="+mn-ea"/>
                          <a:ea typeface="+mn-ea"/>
                        </a:rPr>
                        <a:t>背景</a:t>
                      </a:r>
                    </a:p>
                  </a:txBody>
                  <a:tcPr marL="45720" marR="45720"/>
                </a:tc>
                <a:extLst>
                  <a:ext uri="{0D108BD9-81ED-4DB2-BD59-A6C34878D82A}">
                    <a16:rowId xmlns:a16="http://schemas.microsoft.com/office/drawing/2014/main" val="10000"/>
                  </a:ext>
                </a:extLst>
              </a:tr>
            </a:tbl>
          </a:graphicData>
        </a:graphic>
      </p:graphicFrame>
      <p:sp>
        <p:nvSpPr>
          <p:cNvPr id="23" name="Rectangle 34"/>
          <p:cNvSpPr>
            <a:spLocks noChangeArrowheads="1"/>
          </p:cNvSpPr>
          <p:nvPr/>
        </p:nvSpPr>
        <p:spPr bwMode="auto">
          <a:xfrm>
            <a:off x="155780" y="1728629"/>
            <a:ext cx="6577827" cy="978404"/>
          </a:xfrm>
          <a:prstGeom prst="rect">
            <a:avLst/>
          </a:prstGeom>
          <a:noFill/>
          <a:ln>
            <a:noFill/>
          </a:ln>
        </p:spPr>
        <p:txBody>
          <a:bodyPr wrap="none" anchor="t"/>
          <a:lstStyle>
            <a:lvl1pPr>
              <a:defRPr>
                <a:solidFill>
                  <a:schemeClr val="tx1"/>
                </a:solidFill>
                <a:latin typeface="Arial" charset="0"/>
                <a:ea typeface="ＭＳ Ｐゴシック" pitchFamily="50" charset="-128"/>
              </a:defRPr>
            </a:lvl1pPr>
            <a:lvl2pPr marL="742950" indent="-285750">
              <a:defRPr>
                <a:solidFill>
                  <a:schemeClr val="tx1"/>
                </a:solidFill>
                <a:latin typeface="Arial" charset="0"/>
                <a:ea typeface="ＭＳ Ｐゴシック" pitchFamily="50" charset="-128"/>
              </a:defRPr>
            </a:lvl2pPr>
            <a:lvl3pPr marL="1143000" indent="-228600">
              <a:defRPr>
                <a:solidFill>
                  <a:schemeClr val="tx1"/>
                </a:solidFill>
                <a:latin typeface="Arial" charset="0"/>
                <a:ea typeface="ＭＳ Ｐゴシック" pitchFamily="50" charset="-128"/>
              </a:defRPr>
            </a:lvl3pPr>
            <a:lvl4pPr marL="1600200" indent="-228600">
              <a:defRPr>
                <a:solidFill>
                  <a:schemeClr val="tx1"/>
                </a:solidFill>
                <a:latin typeface="Arial" charset="0"/>
                <a:ea typeface="ＭＳ Ｐゴシック" pitchFamily="50" charset="-128"/>
              </a:defRPr>
            </a:lvl4pPr>
            <a:lvl5pPr marL="2057400" indent="-228600">
              <a:defRPr>
                <a:solidFill>
                  <a:schemeClr val="tx1"/>
                </a:solidFill>
                <a:latin typeface="Arial" charset="0"/>
                <a:ea typeface="ＭＳ Ｐゴシック" pitchFamily="50" charset="-128"/>
              </a:defRPr>
            </a:lvl5pPr>
            <a:lvl6pPr marL="2514600" indent="-228600" eaLnBrk="0" fontAlgn="base" hangingPunct="0">
              <a:spcBef>
                <a:spcPct val="0"/>
              </a:spcBef>
              <a:spcAft>
                <a:spcPct val="0"/>
              </a:spcAft>
              <a:defRPr>
                <a:solidFill>
                  <a:schemeClr val="tx1"/>
                </a:solidFill>
                <a:latin typeface="Arial" charset="0"/>
                <a:ea typeface="ＭＳ Ｐゴシック" pitchFamily="50" charset="-128"/>
              </a:defRPr>
            </a:lvl6pPr>
            <a:lvl7pPr marL="2971800" indent="-228600" eaLnBrk="0" fontAlgn="base" hangingPunct="0">
              <a:spcBef>
                <a:spcPct val="0"/>
              </a:spcBef>
              <a:spcAft>
                <a:spcPct val="0"/>
              </a:spcAft>
              <a:defRPr>
                <a:solidFill>
                  <a:schemeClr val="tx1"/>
                </a:solidFill>
                <a:latin typeface="Arial" charset="0"/>
                <a:ea typeface="ＭＳ Ｐゴシック" pitchFamily="50" charset="-128"/>
              </a:defRPr>
            </a:lvl7pPr>
            <a:lvl8pPr marL="3429000" indent="-228600" eaLnBrk="0" fontAlgn="base" hangingPunct="0">
              <a:spcBef>
                <a:spcPct val="0"/>
              </a:spcBef>
              <a:spcAft>
                <a:spcPct val="0"/>
              </a:spcAft>
              <a:defRPr>
                <a:solidFill>
                  <a:schemeClr val="tx1"/>
                </a:solidFill>
                <a:latin typeface="Arial" charset="0"/>
                <a:ea typeface="ＭＳ Ｐゴシック" pitchFamily="50" charset="-128"/>
              </a:defRPr>
            </a:lvl8pPr>
            <a:lvl9pPr marL="3886200" indent="-228600" eaLnBrk="0" fontAlgn="base" hangingPunct="0">
              <a:spcBef>
                <a:spcPct val="0"/>
              </a:spcBef>
              <a:spcAft>
                <a:spcPct val="0"/>
              </a:spcAft>
              <a:defRPr>
                <a:solidFill>
                  <a:schemeClr val="tx1"/>
                </a:solidFill>
                <a:latin typeface="Arial" charset="0"/>
                <a:ea typeface="ＭＳ Ｐゴシック" pitchFamily="50" charset="-128"/>
              </a:defRPr>
            </a:lvl9pPr>
          </a:lstStyle>
          <a:p>
            <a:pPr eaLnBrk="1" hangingPunct="1">
              <a:lnSpc>
                <a:spcPct val="120000"/>
              </a:lnSpc>
            </a:pPr>
            <a:endParaRPr kumimoji="1" lang="ja-JP" altLang="en-US" sz="1100" dirty="0">
              <a:latin typeface="+mn-lt"/>
            </a:endParaRPr>
          </a:p>
        </p:txBody>
      </p:sp>
      <p:sp>
        <p:nvSpPr>
          <p:cNvPr id="24" name="Rectangle 34"/>
          <p:cNvSpPr>
            <a:spLocks noChangeArrowheads="1"/>
          </p:cNvSpPr>
          <p:nvPr/>
        </p:nvSpPr>
        <p:spPr bwMode="auto">
          <a:xfrm>
            <a:off x="184845" y="6949166"/>
            <a:ext cx="3562225" cy="564015"/>
          </a:xfrm>
          <a:prstGeom prst="rect">
            <a:avLst/>
          </a:prstGeom>
          <a:noFill/>
          <a:ln>
            <a:noFill/>
          </a:ln>
        </p:spPr>
        <p:txBody>
          <a:bodyPr wrap="none" anchor="t"/>
          <a:lstStyle>
            <a:lvl1pPr>
              <a:defRPr>
                <a:solidFill>
                  <a:schemeClr val="tx1"/>
                </a:solidFill>
                <a:latin typeface="Arial" charset="0"/>
                <a:ea typeface="ＭＳ Ｐゴシック" pitchFamily="50" charset="-128"/>
              </a:defRPr>
            </a:lvl1pPr>
            <a:lvl2pPr marL="742950" indent="-285750">
              <a:defRPr>
                <a:solidFill>
                  <a:schemeClr val="tx1"/>
                </a:solidFill>
                <a:latin typeface="Arial" charset="0"/>
                <a:ea typeface="ＭＳ Ｐゴシック" pitchFamily="50" charset="-128"/>
              </a:defRPr>
            </a:lvl2pPr>
            <a:lvl3pPr marL="1143000" indent="-228600">
              <a:defRPr>
                <a:solidFill>
                  <a:schemeClr val="tx1"/>
                </a:solidFill>
                <a:latin typeface="Arial" charset="0"/>
                <a:ea typeface="ＭＳ Ｐゴシック" pitchFamily="50" charset="-128"/>
              </a:defRPr>
            </a:lvl3pPr>
            <a:lvl4pPr marL="1600200" indent="-228600">
              <a:defRPr>
                <a:solidFill>
                  <a:schemeClr val="tx1"/>
                </a:solidFill>
                <a:latin typeface="Arial" charset="0"/>
                <a:ea typeface="ＭＳ Ｐゴシック" pitchFamily="50" charset="-128"/>
              </a:defRPr>
            </a:lvl4pPr>
            <a:lvl5pPr marL="2057400" indent="-228600">
              <a:defRPr>
                <a:solidFill>
                  <a:schemeClr val="tx1"/>
                </a:solidFill>
                <a:latin typeface="Arial" charset="0"/>
                <a:ea typeface="ＭＳ Ｐゴシック" pitchFamily="50" charset="-128"/>
              </a:defRPr>
            </a:lvl5pPr>
            <a:lvl6pPr marL="2514600" indent="-228600" eaLnBrk="0" fontAlgn="base" hangingPunct="0">
              <a:spcBef>
                <a:spcPct val="0"/>
              </a:spcBef>
              <a:spcAft>
                <a:spcPct val="0"/>
              </a:spcAft>
              <a:defRPr>
                <a:solidFill>
                  <a:schemeClr val="tx1"/>
                </a:solidFill>
                <a:latin typeface="Arial" charset="0"/>
                <a:ea typeface="ＭＳ Ｐゴシック" pitchFamily="50" charset="-128"/>
              </a:defRPr>
            </a:lvl6pPr>
            <a:lvl7pPr marL="2971800" indent="-228600" eaLnBrk="0" fontAlgn="base" hangingPunct="0">
              <a:spcBef>
                <a:spcPct val="0"/>
              </a:spcBef>
              <a:spcAft>
                <a:spcPct val="0"/>
              </a:spcAft>
              <a:defRPr>
                <a:solidFill>
                  <a:schemeClr val="tx1"/>
                </a:solidFill>
                <a:latin typeface="Arial" charset="0"/>
                <a:ea typeface="ＭＳ Ｐゴシック" pitchFamily="50" charset="-128"/>
              </a:defRPr>
            </a:lvl7pPr>
            <a:lvl8pPr marL="3429000" indent="-228600" eaLnBrk="0" fontAlgn="base" hangingPunct="0">
              <a:spcBef>
                <a:spcPct val="0"/>
              </a:spcBef>
              <a:spcAft>
                <a:spcPct val="0"/>
              </a:spcAft>
              <a:defRPr>
                <a:solidFill>
                  <a:schemeClr val="tx1"/>
                </a:solidFill>
                <a:latin typeface="Arial" charset="0"/>
                <a:ea typeface="ＭＳ Ｐゴシック" pitchFamily="50" charset="-128"/>
              </a:defRPr>
            </a:lvl8pPr>
            <a:lvl9pPr marL="3886200" indent="-228600" eaLnBrk="0" fontAlgn="base" hangingPunct="0">
              <a:spcBef>
                <a:spcPct val="0"/>
              </a:spcBef>
              <a:spcAft>
                <a:spcPct val="0"/>
              </a:spcAft>
              <a:defRPr>
                <a:solidFill>
                  <a:schemeClr val="tx1"/>
                </a:solidFill>
                <a:latin typeface="Arial" charset="0"/>
                <a:ea typeface="ＭＳ Ｐゴシック" pitchFamily="50" charset="-128"/>
              </a:defRPr>
            </a:lvl9pPr>
          </a:lstStyle>
          <a:p>
            <a:pPr eaLnBrk="1" hangingPunct="1">
              <a:lnSpc>
                <a:spcPct val="120000"/>
              </a:lnSpc>
              <a:buClr>
                <a:srgbClr val="92D050"/>
              </a:buClr>
            </a:pPr>
            <a:endParaRPr kumimoji="1" lang="en-US" altLang="ja-JP" sz="1200" dirty="0" err="1">
              <a:latin typeface="+mn-lt"/>
            </a:endParaRPr>
          </a:p>
        </p:txBody>
      </p:sp>
      <p:sp>
        <p:nvSpPr>
          <p:cNvPr id="26" name="正方形/長方形 25">
            <a:extLst>
              <a:ext uri="{FF2B5EF4-FFF2-40B4-BE49-F238E27FC236}">
                <a16:creationId xmlns:a16="http://schemas.microsoft.com/office/drawing/2014/main" id="{B7C260E6-C865-4F99-9C2D-11459126DB22}"/>
              </a:ext>
            </a:extLst>
          </p:cNvPr>
          <p:cNvSpPr/>
          <p:nvPr/>
        </p:nvSpPr>
        <p:spPr>
          <a:xfrm>
            <a:off x="61929" y="9060022"/>
            <a:ext cx="6702220" cy="769441"/>
          </a:xfrm>
          <a:prstGeom prst="rect">
            <a:avLst/>
          </a:prstGeom>
        </p:spPr>
        <p:txBody>
          <a:bodyPr wrap="square">
            <a:spAutoFit/>
          </a:bodyPr>
          <a:lstStyle/>
          <a:p>
            <a:pPr eaLnBrk="1" hangingPunct="1"/>
            <a:r>
              <a:rPr kumimoji="1" lang="ja-JP" altLang="en-US" sz="1100" dirty="0">
                <a:latin typeface="+mn-lt"/>
              </a:rPr>
              <a:t>参考文献</a:t>
            </a:r>
            <a:endParaRPr kumimoji="1" lang="en-US" altLang="ja-JP" sz="1100" dirty="0">
              <a:latin typeface="+mn-lt"/>
            </a:endParaRPr>
          </a:p>
          <a:p>
            <a:r>
              <a:rPr lang="en-US" altLang="ja-JP" sz="1100" dirty="0"/>
              <a:t>[1] A. Wang et al., "YOLOv10: Real-Time End-to-End Object Detection," arXiv:2405.14458, 2024.</a:t>
            </a:r>
          </a:p>
          <a:p>
            <a:r>
              <a:rPr lang="en-US" altLang="ja-JP" sz="1100" dirty="0"/>
              <a:t>[2] </a:t>
            </a:r>
            <a:r>
              <a:rPr lang="ja-JP" altLang="en-US" sz="1100" dirty="0"/>
              <a:t>金子邦彦</a:t>
            </a:r>
            <a:r>
              <a:rPr lang="en-US" altLang="ja-JP" sz="1100" dirty="0"/>
              <a:t>, "YOLOv10</a:t>
            </a:r>
            <a:r>
              <a:rPr lang="ja-JP" altLang="en-US" sz="1100" dirty="0"/>
              <a:t>物体検出実験 </a:t>
            </a:r>
            <a:r>
              <a:rPr lang="en-US" altLang="ja-JP" sz="1100" dirty="0" err="1"/>
              <a:t>Colab</a:t>
            </a:r>
            <a:r>
              <a:rPr lang="ja-JP" altLang="en-US" sz="1100" dirty="0"/>
              <a:t>プログラム</a:t>
            </a:r>
            <a:r>
              <a:rPr lang="en-US" altLang="ja-JP" sz="1100" dirty="0"/>
              <a:t>, https://colab.research.google.com/drive/1YBmft77poFgRnc6K9VFMm89SKP1ZNKwo</a:t>
            </a:r>
          </a:p>
        </p:txBody>
      </p:sp>
      <p:sp>
        <p:nvSpPr>
          <p:cNvPr id="10" name="正方形/長方形 9">
            <a:extLst>
              <a:ext uri="{FF2B5EF4-FFF2-40B4-BE49-F238E27FC236}">
                <a16:creationId xmlns:a16="http://schemas.microsoft.com/office/drawing/2014/main" id="{C31068CA-C3D1-472F-B720-954DD338748F}"/>
              </a:ext>
            </a:extLst>
          </p:cNvPr>
          <p:cNvSpPr/>
          <p:nvPr/>
        </p:nvSpPr>
        <p:spPr>
          <a:xfrm>
            <a:off x="107637" y="884821"/>
            <a:ext cx="6403340" cy="369332"/>
          </a:xfrm>
          <a:prstGeom prst="rect">
            <a:avLst/>
          </a:prstGeom>
        </p:spPr>
        <p:txBody>
          <a:bodyPr wrap="square">
            <a:spAutoFit/>
          </a:bodyPr>
          <a:lstStyle/>
          <a:p>
            <a:pPr eaLnBrk="1" hangingPunct="1"/>
            <a:r>
              <a:rPr kumimoji="1" lang="en-US" altLang="ja-JP" dirty="0">
                <a:solidFill>
                  <a:schemeClr val="tx1">
                    <a:lumMod val="50000"/>
                    <a:lumOff val="50000"/>
                  </a:schemeClr>
                </a:solidFill>
                <a:latin typeface="+mn-ea"/>
              </a:rPr>
              <a:t>54????? </a:t>
            </a:r>
            <a:r>
              <a:rPr kumimoji="1" lang="ja-JP" altLang="en-US" dirty="0">
                <a:solidFill>
                  <a:schemeClr val="tx1">
                    <a:lumMod val="50000"/>
                    <a:lumOff val="50000"/>
                  </a:schemeClr>
                </a:solidFill>
                <a:latin typeface="+mn-ea"/>
              </a:rPr>
              <a:t>　福山 太郎　（指導教員：？？ ？？ 教授）</a:t>
            </a:r>
          </a:p>
        </p:txBody>
      </p:sp>
      <p:sp>
        <p:nvSpPr>
          <p:cNvPr id="12" name="Rectangle 34">
            <a:extLst>
              <a:ext uri="{FF2B5EF4-FFF2-40B4-BE49-F238E27FC236}">
                <a16:creationId xmlns:a16="http://schemas.microsoft.com/office/drawing/2014/main" id="{9C41ECF4-8926-CA74-3B0E-788E2F4A7D3E}"/>
              </a:ext>
            </a:extLst>
          </p:cNvPr>
          <p:cNvSpPr>
            <a:spLocks noChangeArrowheads="1"/>
          </p:cNvSpPr>
          <p:nvPr/>
        </p:nvSpPr>
        <p:spPr bwMode="auto">
          <a:xfrm>
            <a:off x="1192481" y="6962564"/>
            <a:ext cx="1382788" cy="564015"/>
          </a:xfrm>
          <a:prstGeom prst="rect">
            <a:avLst/>
          </a:prstGeom>
          <a:noFill/>
          <a:ln>
            <a:noFill/>
          </a:ln>
        </p:spPr>
        <p:txBody>
          <a:bodyPr wrap="none" anchor="t"/>
          <a:lstStyle>
            <a:lvl1pPr>
              <a:defRPr>
                <a:solidFill>
                  <a:schemeClr val="tx1"/>
                </a:solidFill>
                <a:latin typeface="Arial" charset="0"/>
                <a:ea typeface="ＭＳ Ｐゴシック" pitchFamily="50" charset="-128"/>
              </a:defRPr>
            </a:lvl1pPr>
            <a:lvl2pPr marL="742950" indent="-285750">
              <a:defRPr>
                <a:solidFill>
                  <a:schemeClr val="tx1"/>
                </a:solidFill>
                <a:latin typeface="Arial" charset="0"/>
                <a:ea typeface="ＭＳ Ｐゴシック" pitchFamily="50" charset="-128"/>
              </a:defRPr>
            </a:lvl2pPr>
            <a:lvl3pPr marL="1143000" indent="-228600">
              <a:defRPr>
                <a:solidFill>
                  <a:schemeClr val="tx1"/>
                </a:solidFill>
                <a:latin typeface="Arial" charset="0"/>
                <a:ea typeface="ＭＳ Ｐゴシック" pitchFamily="50" charset="-128"/>
              </a:defRPr>
            </a:lvl3pPr>
            <a:lvl4pPr marL="1600200" indent="-228600">
              <a:defRPr>
                <a:solidFill>
                  <a:schemeClr val="tx1"/>
                </a:solidFill>
                <a:latin typeface="Arial" charset="0"/>
                <a:ea typeface="ＭＳ Ｐゴシック" pitchFamily="50" charset="-128"/>
              </a:defRPr>
            </a:lvl4pPr>
            <a:lvl5pPr marL="2057400" indent="-228600">
              <a:defRPr>
                <a:solidFill>
                  <a:schemeClr val="tx1"/>
                </a:solidFill>
                <a:latin typeface="Arial" charset="0"/>
                <a:ea typeface="ＭＳ Ｐゴシック" pitchFamily="50" charset="-128"/>
              </a:defRPr>
            </a:lvl5pPr>
            <a:lvl6pPr marL="2514600" indent="-228600" eaLnBrk="0" fontAlgn="base" hangingPunct="0">
              <a:spcBef>
                <a:spcPct val="0"/>
              </a:spcBef>
              <a:spcAft>
                <a:spcPct val="0"/>
              </a:spcAft>
              <a:defRPr>
                <a:solidFill>
                  <a:schemeClr val="tx1"/>
                </a:solidFill>
                <a:latin typeface="Arial" charset="0"/>
                <a:ea typeface="ＭＳ Ｐゴシック" pitchFamily="50" charset="-128"/>
              </a:defRPr>
            </a:lvl6pPr>
            <a:lvl7pPr marL="2971800" indent="-228600" eaLnBrk="0" fontAlgn="base" hangingPunct="0">
              <a:spcBef>
                <a:spcPct val="0"/>
              </a:spcBef>
              <a:spcAft>
                <a:spcPct val="0"/>
              </a:spcAft>
              <a:defRPr>
                <a:solidFill>
                  <a:schemeClr val="tx1"/>
                </a:solidFill>
                <a:latin typeface="Arial" charset="0"/>
                <a:ea typeface="ＭＳ Ｐゴシック" pitchFamily="50" charset="-128"/>
              </a:defRPr>
            </a:lvl7pPr>
            <a:lvl8pPr marL="3429000" indent="-228600" eaLnBrk="0" fontAlgn="base" hangingPunct="0">
              <a:spcBef>
                <a:spcPct val="0"/>
              </a:spcBef>
              <a:spcAft>
                <a:spcPct val="0"/>
              </a:spcAft>
              <a:defRPr>
                <a:solidFill>
                  <a:schemeClr val="tx1"/>
                </a:solidFill>
                <a:latin typeface="Arial" charset="0"/>
                <a:ea typeface="ＭＳ Ｐゴシック" pitchFamily="50" charset="-128"/>
              </a:defRPr>
            </a:lvl8pPr>
            <a:lvl9pPr marL="3886200" indent="-228600" eaLnBrk="0" fontAlgn="base" hangingPunct="0">
              <a:spcBef>
                <a:spcPct val="0"/>
              </a:spcBef>
              <a:spcAft>
                <a:spcPct val="0"/>
              </a:spcAft>
              <a:defRPr>
                <a:solidFill>
                  <a:schemeClr val="tx1"/>
                </a:solidFill>
                <a:latin typeface="Arial" charset="0"/>
                <a:ea typeface="ＭＳ Ｐゴシック" pitchFamily="50" charset="-128"/>
              </a:defRPr>
            </a:lvl9pPr>
          </a:lstStyle>
          <a:p>
            <a:pPr algn="ctr" eaLnBrk="1" hangingPunct="1">
              <a:lnSpc>
                <a:spcPct val="120000"/>
              </a:lnSpc>
              <a:buClr>
                <a:srgbClr val="92D050"/>
              </a:buClr>
            </a:pPr>
            <a:r>
              <a:rPr kumimoji="1" lang="ja-JP" altLang="en-US" sz="1050" dirty="0">
                <a:latin typeface="+mn-lt"/>
              </a:rPr>
              <a:t>図</a:t>
            </a:r>
            <a:r>
              <a:rPr kumimoji="1" lang="en-US" altLang="ja-JP" sz="1050" dirty="0">
                <a:latin typeface="+mn-lt"/>
              </a:rPr>
              <a:t>1. </a:t>
            </a:r>
            <a:r>
              <a:rPr kumimoji="1" lang="en-US" altLang="zh-TW" sz="1050" dirty="0">
                <a:latin typeface="+mn-lt"/>
              </a:rPr>
              <a:t>YOLOv10</a:t>
            </a:r>
            <a:r>
              <a:rPr kumimoji="1" lang="zh-TW" altLang="en-US" sz="1050" dirty="0">
                <a:latin typeface="+mn-lt"/>
              </a:rPr>
              <a:t>物体検出結果</a:t>
            </a:r>
          </a:p>
          <a:p>
            <a:pPr algn="ctr" eaLnBrk="1" hangingPunct="1">
              <a:lnSpc>
                <a:spcPct val="120000"/>
              </a:lnSpc>
              <a:buClr>
                <a:srgbClr val="92D050"/>
              </a:buClr>
            </a:pPr>
            <a:r>
              <a:rPr kumimoji="1" lang="zh-TW" altLang="en-US" sz="1050" dirty="0">
                <a:latin typeface="+mn-lt"/>
              </a:rPr>
              <a:t>左：元画像　右：検出結果、検出数：</a:t>
            </a:r>
            <a:r>
              <a:rPr kumimoji="1" lang="en-US" altLang="zh-TW" sz="1050" dirty="0">
                <a:latin typeface="+mn-lt"/>
              </a:rPr>
              <a:t>6</a:t>
            </a:r>
            <a:r>
              <a:rPr kumimoji="1" lang="zh-TW" altLang="en-US" sz="1050" dirty="0">
                <a:latin typeface="+mn-lt"/>
              </a:rPr>
              <a:t>個</a:t>
            </a:r>
            <a:endParaRPr kumimoji="1" lang="en-US" altLang="ja-JP" sz="1050" dirty="0" err="1">
              <a:latin typeface="+mn-lt"/>
            </a:endParaRPr>
          </a:p>
        </p:txBody>
      </p:sp>
      <p:sp>
        <p:nvSpPr>
          <p:cNvPr id="19" name="テキスト ボックス 18">
            <a:extLst>
              <a:ext uri="{FF2B5EF4-FFF2-40B4-BE49-F238E27FC236}">
                <a16:creationId xmlns:a16="http://schemas.microsoft.com/office/drawing/2014/main" id="{66AA22CA-EB99-725F-BCB2-0E0A0CA8668A}"/>
              </a:ext>
            </a:extLst>
          </p:cNvPr>
          <p:cNvSpPr txBox="1"/>
          <p:nvPr/>
        </p:nvSpPr>
        <p:spPr>
          <a:xfrm>
            <a:off x="124393" y="1767146"/>
            <a:ext cx="6609214" cy="1293431"/>
          </a:xfrm>
          <a:prstGeom prst="rect">
            <a:avLst/>
          </a:prstGeom>
          <a:noFill/>
        </p:spPr>
        <p:txBody>
          <a:bodyPr wrap="square">
            <a:spAutoFit/>
          </a:bodyPr>
          <a:lstStyle/>
          <a:p>
            <a:r>
              <a:rPr lang="ja-JP" altLang="en-US" sz="1100" dirty="0"/>
              <a:t>　スポーツ映像から選手やボールの位置を自動検出する技術は、戦術分析や選手のパフォーマンス評価への活用が期待されている。</a:t>
            </a:r>
            <a:endParaRPr lang="en-US" altLang="ja-JP" sz="1100" dirty="0"/>
          </a:p>
          <a:p>
            <a:r>
              <a:rPr lang="ja-JP" altLang="en-US" sz="1100" dirty="0"/>
              <a:t>　</a:t>
            </a:r>
            <a:r>
              <a:rPr lang="en-US" altLang="ja-JP" sz="1100" dirty="0"/>
              <a:t>YOLOv10</a:t>
            </a:r>
            <a:r>
              <a:rPr lang="ja-JP" altLang="en-US" sz="1100" dirty="0"/>
              <a:t>は</a:t>
            </a:r>
            <a:r>
              <a:rPr lang="en-US" altLang="ja-JP" sz="1100" dirty="0"/>
              <a:t>2024</a:t>
            </a:r>
            <a:r>
              <a:rPr lang="ja-JP" altLang="en-US" sz="1100" dirty="0"/>
              <a:t>年に発表された物体検出モデルである</a:t>
            </a:r>
            <a:r>
              <a:rPr lang="en-US" altLang="ja-JP" sz="1100" dirty="0"/>
              <a:t>[1]</a:t>
            </a:r>
            <a:r>
              <a:rPr lang="ja-JP" altLang="en-US" sz="1100" dirty="0"/>
              <a:t>。物体検出</a:t>
            </a:r>
            <a:r>
              <a:rPr lang="en-US" altLang="ja-JP" sz="1100" dirty="0"/>
              <a:t>AI</a:t>
            </a:r>
            <a:r>
              <a:rPr lang="ja-JP" altLang="en-US" sz="1100" dirty="0"/>
              <a:t>には信頼度閾値というパラメータが存在する。信頼度閾値は</a:t>
            </a:r>
            <a:r>
              <a:rPr lang="en-US" altLang="ja-JP" sz="1100" dirty="0"/>
              <a:t>AI</a:t>
            </a:r>
            <a:r>
              <a:rPr lang="ja-JP" altLang="en-US" sz="1100" dirty="0"/>
              <a:t>が物体と判断する確信度の基準値である。この値を変更すると検出される物体の数や種類が変化する。スポーツ映像解析では、主要な選手やボールを検出しつつ、観客など背景の人物を除外することが求められる場合がある。そのため、用途に適したパラメータ設定を理解することが重要である。</a:t>
            </a:r>
          </a:p>
          <a:p>
            <a:pPr>
              <a:lnSpc>
                <a:spcPct val="120000"/>
              </a:lnSpc>
            </a:pPr>
            <a:endParaRPr lang="ja-JP" altLang="en-US" sz="1100" dirty="0">
              <a:latin typeface="+mn-lt"/>
            </a:endParaRPr>
          </a:p>
        </p:txBody>
      </p:sp>
      <p:sp>
        <p:nvSpPr>
          <p:cNvPr id="21" name="テキスト ボックス 20">
            <a:extLst>
              <a:ext uri="{FF2B5EF4-FFF2-40B4-BE49-F238E27FC236}">
                <a16:creationId xmlns:a16="http://schemas.microsoft.com/office/drawing/2014/main" id="{A19AFFA2-3EA4-980F-A46F-8659367CD9D0}"/>
              </a:ext>
            </a:extLst>
          </p:cNvPr>
          <p:cNvSpPr txBox="1"/>
          <p:nvPr/>
        </p:nvSpPr>
        <p:spPr>
          <a:xfrm>
            <a:off x="124393" y="3194836"/>
            <a:ext cx="6609214" cy="600164"/>
          </a:xfrm>
          <a:prstGeom prst="rect">
            <a:avLst/>
          </a:prstGeom>
          <a:noFill/>
        </p:spPr>
        <p:txBody>
          <a:bodyPr wrap="square">
            <a:spAutoFit/>
          </a:bodyPr>
          <a:lstStyle/>
          <a:p>
            <a:r>
              <a:rPr lang="ja-JP" altLang="en-US" sz="1100" dirty="0"/>
              <a:t>　本研究では、</a:t>
            </a:r>
            <a:r>
              <a:rPr lang="en-US" altLang="ja-JP" sz="1100" dirty="0"/>
              <a:t>YOLOv10</a:t>
            </a:r>
            <a:r>
              <a:rPr lang="ja-JP" altLang="en-US" sz="1100" dirty="0"/>
              <a:t>物体検出モデルにおいて、信頼度閾値が検出結果に与える影響を分析する。</a:t>
            </a:r>
          </a:p>
          <a:p>
            <a:r>
              <a:rPr lang="ja-JP" altLang="en-US" sz="1100" dirty="0"/>
              <a:t>　具体的には、信頼度閾値を段階的に変化させた実験を行い、検出される物体の数と信頼度の関係を明らかにする。得られた知見をもとに、スポーツ映像解析への応用可能性を検討する。</a:t>
            </a:r>
          </a:p>
        </p:txBody>
      </p:sp>
      <p:sp>
        <p:nvSpPr>
          <p:cNvPr id="29" name="テキスト ボックス 28">
            <a:extLst>
              <a:ext uri="{FF2B5EF4-FFF2-40B4-BE49-F238E27FC236}">
                <a16:creationId xmlns:a16="http://schemas.microsoft.com/office/drawing/2014/main" id="{20A76793-B72B-E3A8-BD7D-BFBA6917A8FB}"/>
              </a:ext>
            </a:extLst>
          </p:cNvPr>
          <p:cNvSpPr txBox="1"/>
          <p:nvPr/>
        </p:nvSpPr>
        <p:spPr>
          <a:xfrm>
            <a:off x="154935" y="4141866"/>
            <a:ext cx="6609214" cy="1462708"/>
          </a:xfrm>
          <a:prstGeom prst="rect">
            <a:avLst/>
          </a:prstGeom>
          <a:noFill/>
        </p:spPr>
        <p:txBody>
          <a:bodyPr wrap="square">
            <a:spAutoFit/>
          </a:bodyPr>
          <a:lstStyle/>
          <a:p>
            <a:r>
              <a:rPr lang="ja-JP" altLang="en-US" sz="1100" b="1" u="sng" dirty="0"/>
              <a:t>実験環境</a:t>
            </a:r>
          </a:p>
          <a:p>
            <a:r>
              <a:rPr lang="ja-JP" altLang="en-US" sz="1100" dirty="0"/>
              <a:t>　</a:t>
            </a:r>
            <a:r>
              <a:rPr lang="en-US" altLang="ja-JP" sz="1100" dirty="0"/>
              <a:t>Google </a:t>
            </a:r>
            <a:r>
              <a:rPr lang="en-US" altLang="ja-JP" sz="1100" dirty="0" err="1"/>
              <a:t>Colaboratory</a:t>
            </a:r>
            <a:r>
              <a:rPr lang="ja-JP" altLang="en-US" sz="1100" dirty="0"/>
              <a:t>上で動作する既存の</a:t>
            </a:r>
            <a:r>
              <a:rPr lang="en-US" altLang="ja-JP" sz="1100" dirty="0"/>
              <a:t>YOLOv10</a:t>
            </a:r>
            <a:r>
              <a:rPr lang="ja-JP" altLang="en-US" sz="1100" dirty="0"/>
              <a:t>物体検出プログラム</a:t>
            </a:r>
            <a:r>
              <a:rPr lang="en-US" altLang="ja-JP" sz="1100" dirty="0"/>
              <a:t>[2]</a:t>
            </a:r>
            <a:r>
              <a:rPr lang="ja-JP" altLang="en-US" sz="1100" dirty="0"/>
              <a:t>を使用した。このプログラムはスライダーによる信頼度閾値と</a:t>
            </a:r>
            <a:r>
              <a:rPr lang="en-US" altLang="ja-JP" sz="1100" dirty="0"/>
              <a:t>IOU</a:t>
            </a:r>
            <a:r>
              <a:rPr lang="ja-JP" altLang="en-US" sz="1100" dirty="0"/>
              <a:t>閾値の調整機能を備えている。使用モデルは</a:t>
            </a:r>
            <a:r>
              <a:rPr lang="en-US" altLang="ja-JP" sz="1100" dirty="0"/>
              <a:t>YOLOv10n</a:t>
            </a:r>
            <a:r>
              <a:rPr lang="ja-JP" altLang="en-US" sz="1100" dirty="0"/>
              <a:t>（</a:t>
            </a:r>
            <a:r>
              <a:rPr lang="en-US" altLang="ja-JP" sz="1100" dirty="0"/>
              <a:t>nano</a:t>
            </a:r>
            <a:r>
              <a:rPr lang="ja-JP" altLang="en-US" sz="1100" dirty="0"/>
              <a:t>）であり、</a:t>
            </a:r>
            <a:r>
              <a:rPr lang="en-US" altLang="ja-JP" sz="1100" dirty="0"/>
              <a:t>COCO</a:t>
            </a:r>
            <a:r>
              <a:rPr lang="ja-JP" altLang="en-US" sz="1100" dirty="0"/>
              <a:t>データセットで定義された</a:t>
            </a:r>
            <a:r>
              <a:rPr lang="en-US" altLang="ja-JP" sz="1100" dirty="0"/>
              <a:t>80</a:t>
            </a:r>
            <a:r>
              <a:rPr lang="ja-JP" altLang="en-US" sz="1100" dirty="0"/>
              <a:t>クラスの物体を検出対象としている。</a:t>
            </a:r>
            <a:endParaRPr lang="en-US" altLang="ja-JP" sz="1100" dirty="0"/>
          </a:p>
          <a:p>
            <a:r>
              <a:rPr lang="ja-JP" altLang="en-US" sz="1100" b="1" u="sng" dirty="0"/>
              <a:t>実験結果</a:t>
            </a:r>
          </a:p>
          <a:p>
            <a:r>
              <a:rPr lang="ja-JP" altLang="en-US" sz="1100" dirty="0"/>
              <a:t>サッカーの試合画像を対象に、信頼度閾値</a:t>
            </a:r>
            <a:r>
              <a:rPr lang="en-US" altLang="ja-JP" sz="1100" dirty="0"/>
              <a:t>0.20</a:t>
            </a:r>
            <a:r>
              <a:rPr lang="ja-JP" altLang="en-US" sz="1100" dirty="0"/>
              <a:t>、</a:t>
            </a:r>
            <a:r>
              <a:rPr lang="en-US" altLang="ja-JP" sz="1100" dirty="0"/>
              <a:t>IOU</a:t>
            </a:r>
            <a:r>
              <a:rPr lang="ja-JP" altLang="en-US" sz="1100" dirty="0"/>
              <a:t>閾値</a:t>
            </a:r>
            <a:r>
              <a:rPr lang="en-US" altLang="ja-JP" sz="1100" dirty="0"/>
              <a:t>0.45</a:t>
            </a:r>
            <a:r>
              <a:rPr lang="ja-JP" altLang="en-US" sz="1100" dirty="0"/>
              <a:t>の条件で検出を実行した。</a:t>
            </a:r>
          </a:p>
          <a:p>
            <a:endParaRPr lang="ja-JP" altLang="en-US" sz="1100" dirty="0"/>
          </a:p>
          <a:p>
            <a:pPr>
              <a:lnSpc>
                <a:spcPct val="120000"/>
              </a:lnSpc>
            </a:pPr>
            <a:endParaRPr lang="ja-JP" altLang="en-US" sz="1100" dirty="0">
              <a:latin typeface="+mn-lt"/>
            </a:endParaRPr>
          </a:p>
        </p:txBody>
      </p:sp>
      <p:graphicFrame>
        <p:nvGraphicFramePr>
          <p:cNvPr id="31" name="表 30">
            <a:extLst>
              <a:ext uri="{FF2B5EF4-FFF2-40B4-BE49-F238E27FC236}">
                <a16:creationId xmlns:a16="http://schemas.microsoft.com/office/drawing/2014/main" id="{E6391F3B-41BF-2310-ED12-FC1A667F678A}"/>
              </a:ext>
            </a:extLst>
          </p:cNvPr>
          <p:cNvGraphicFramePr>
            <a:graphicFrameLocks noGrp="1"/>
          </p:cNvGraphicFramePr>
          <p:nvPr>
            <p:extLst>
              <p:ext uri="{D42A27DB-BD31-4B8C-83A1-F6EECF244321}">
                <p14:modId xmlns:p14="http://schemas.microsoft.com/office/powerpoint/2010/main" val="4252504924"/>
              </p:ext>
            </p:extLst>
          </p:nvPr>
        </p:nvGraphicFramePr>
        <p:xfrm>
          <a:off x="155780" y="2874125"/>
          <a:ext cx="6577826" cy="304800"/>
        </p:xfrm>
        <a:graphic>
          <a:graphicData uri="http://schemas.openxmlformats.org/drawingml/2006/table">
            <a:tbl>
              <a:tblPr firstRow="1" bandRow="1">
                <a:tableStyleId>{2D5ABB26-0587-4C30-8999-92F81FD0307C}</a:tableStyleId>
              </a:tblPr>
              <a:tblGrid>
                <a:gridCol w="116840">
                  <a:extLst>
                    <a:ext uri="{9D8B030D-6E8A-4147-A177-3AD203B41FA5}">
                      <a16:colId xmlns:a16="http://schemas.microsoft.com/office/drawing/2014/main" val="20000"/>
                    </a:ext>
                  </a:extLst>
                </a:gridCol>
                <a:gridCol w="6460986">
                  <a:extLst>
                    <a:ext uri="{9D8B030D-6E8A-4147-A177-3AD203B41FA5}">
                      <a16:colId xmlns:a16="http://schemas.microsoft.com/office/drawing/2014/main" val="20001"/>
                    </a:ext>
                  </a:extLst>
                </a:gridCol>
              </a:tblGrid>
              <a:tr h="267150">
                <a:tc>
                  <a:txBody>
                    <a:bodyPr/>
                    <a:lstStyle/>
                    <a:p>
                      <a:endParaRPr kumimoji="1" lang="ja-JP" altLang="en-US" sz="1400" b="1" dirty="0">
                        <a:latin typeface="+mn-ea"/>
                        <a:ea typeface="+mn-ea"/>
                      </a:endParaRPr>
                    </a:p>
                  </a:txBody>
                  <a:tcPr marL="45720" marR="45720" anchor="ctr">
                    <a:solidFill>
                      <a:srgbClr val="92D050"/>
                    </a:solidFill>
                  </a:tcPr>
                </a:tc>
                <a:tc>
                  <a:txBody>
                    <a:bodyPr/>
                    <a:lstStyle/>
                    <a:p>
                      <a:r>
                        <a:rPr kumimoji="1" lang="ja-JP" altLang="en-US" sz="1400" b="1" dirty="0">
                          <a:solidFill>
                            <a:schemeClr val="tx1">
                              <a:lumMod val="50000"/>
                              <a:lumOff val="50000"/>
                            </a:schemeClr>
                          </a:solidFill>
                          <a:latin typeface="+mn-ea"/>
                          <a:ea typeface="+mn-ea"/>
                        </a:rPr>
                        <a:t>目的</a:t>
                      </a:r>
                    </a:p>
                  </a:txBody>
                  <a:tcPr marL="45720" marR="45720"/>
                </a:tc>
                <a:extLst>
                  <a:ext uri="{0D108BD9-81ED-4DB2-BD59-A6C34878D82A}">
                    <a16:rowId xmlns:a16="http://schemas.microsoft.com/office/drawing/2014/main" val="10000"/>
                  </a:ext>
                </a:extLst>
              </a:tr>
            </a:tbl>
          </a:graphicData>
        </a:graphic>
      </p:graphicFrame>
      <p:graphicFrame>
        <p:nvGraphicFramePr>
          <p:cNvPr id="34" name="表 33">
            <a:extLst>
              <a:ext uri="{FF2B5EF4-FFF2-40B4-BE49-F238E27FC236}">
                <a16:creationId xmlns:a16="http://schemas.microsoft.com/office/drawing/2014/main" id="{D3909115-E665-84C6-18C4-4922EC30FCD5}"/>
              </a:ext>
            </a:extLst>
          </p:cNvPr>
          <p:cNvGraphicFramePr>
            <a:graphicFrameLocks noGrp="1"/>
          </p:cNvGraphicFramePr>
          <p:nvPr>
            <p:extLst>
              <p:ext uri="{D42A27DB-BD31-4B8C-83A1-F6EECF244321}">
                <p14:modId xmlns:p14="http://schemas.microsoft.com/office/powerpoint/2010/main" val="1398945293"/>
              </p:ext>
            </p:extLst>
          </p:nvPr>
        </p:nvGraphicFramePr>
        <p:xfrm>
          <a:off x="155780" y="3825223"/>
          <a:ext cx="6577826" cy="304800"/>
        </p:xfrm>
        <a:graphic>
          <a:graphicData uri="http://schemas.openxmlformats.org/drawingml/2006/table">
            <a:tbl>
              <a:tblPr firstRow="1" bandRow="1">
                <a:tableStyleId>{2D5ABB26-0587-4C30-8999-92F81FD0307C}</a:tableStyleId>
              </a:tblPr>
              <a:tblGrid>
                <a:gridCol w="116840">
                  <a:extLst>
                    <a:ext uri="{9D8B030D-6E8A-4147-A177-3AD203B41FA5}">
                      <a16:colId xmlns:a16="http://schemas.microsoft.com/office/drawing/2014/main" val="20000"/>
                    </a:ext>
                  </a:extLst>
                </a:gridCol>
                <a:gridCol w="6460986">
                  <a:extLst>
                    <a:ext uri="{9D8B030D-6E8A-4147-A177-3AD203B41FA5}">
                      <a16:colId xmlns:a16="http://schemas.microsoft.com/office/drawing/2014/main" val="20001"/>
                    </a:ext>
                  </a:extLst>
                </a:gridCol>
              </a:tblGrid>
              <a:tr h="267150">
                <a:tc>
                  <a:txBody>
                    <a:bodyPr/>
                    <a:lstStyle/>
                    <a:p>
                      <a:endParaRPr kumimoji="1" lang="ja-JP" altLang="en-US" sz="1400" b="1" dirty="0">
                        <a:latin typeface="+mn-ea"/>
                        <a:ea typeface="+mn-ea"/>
                      </a:endParaRPr>
                    </a:p>
                  </a:txBody>
                  <a:tcPr marL="45720" marR="45720" anchor="ctr">
                    <a:solidFill>
                      <a:srgbClr val="92D050"/>
                    </a:solidFill>
                  </a:tcPr>
                </a:tc>
                <a:tc>
                  <a:txBody>
                    <a:bodyPr/>
                    <a:lstStyle/>
                    <a:p>
                      <a:r>
                        <a:rPr kumimoji="1" lang="ja-JP" altLang="en-US" sz="1400" b="1" dirty="0">
                          <a:solidFill>
                            <a:schemeClr val="tx1">
                              <a:lumMod val="50000"/>
                              <a:lumOff val="50000"/>
                            </a:schemeClr>
                          </a:solidFill>
                          <a:latin typeface="+mn-ea"/>
                          <a:ea typeface="+mn-ea"/>
                        </a:rPr>
                        <a:t>取り組み状況</a:t>
                      </a:r>
                    </a:p>
                  </a:txBody>
                  <a:tcPr marL="45720" marR="45720"/>
                </a:tc>
                <a:extLst>
                  <a:ext uri="{0D108BD9-81ED-4DB2-BD59-A6C34878D82A}">
                    <a16:rowId xmlns:a16="http://schemas.microsoft.com/office/drawing/2014/main" val="10000"/>
                  </a:ext>
                </a:extLst>
              </a:tr>
            </a:tbl>
          </a:graphicData>
        </a:graphic>
      </p:graphicFrame>
      <p:graphicFrame>
        <p:nvGraphicFramePr>
          <p:cNvPr id="36" name="表 35">
            <a:extLst>
              <a:ext uri="{FF2B5EF4-FFF2-40B4-BE49-F238E27FC236}">
                <a16:creationId xmlns:a16="http://schemas.microsoft.com/office/drawing/2014/main" id="{84DF1419-7F9C-2FD6-F841-2E70D94B363B}"/>
              </a:ext>
            </a:extLst>
          </p:cNvPr>
          <p:cNvGraphicFramePr>
            <a:graphicFrameLocks noGrp="1"/>
          </p:cNvGraphicFramePr>
          <p:nvPr>
            <p:extLst>
              <p:ext uri="{D42A27DB-BD31-4B8C-83A1-F6EECF244321}">
                <p14:modId xmlns:p14="http://schemas.microsoft.com/office/powerpoint/2010/main" val="3364909724"/>
              </p:ext>
            </p:extLst>
          </p:nvPr>
        </p:nvGraphicFramePr>
        <p:xfrm>
          <a:off x="171474" y="8024971"/>
          <a:ext cx="6577826" cy="304800"/>
        </p:xfrm>
        <a:graphic>
          <a:graphicData uri="http://schemas.openxmlformats.org/drawingml/2006/table">
            <a:tbl>
              <a:tblPr firstRow="1" bandRow="1">
                <a:tableStyleId>{2D5ABB26-0587-4C30-8999-92F81FD0307C}</a:tableStyleId>
              </a:tblPr>
              <a:tblGrid>
                <a:gridCol w="116840">
                  <a:extLst>
                    <a:ext uri="{9D8B030D-6E8A-4147-A177-3AD203B41FA5}">
                      <a16:colId xmlns:a16="http://schemas.microsoft.com/office/drawing/2014/main" val="20000"/>
                    </a:ext>
                  </a:extLst>
                </a:gridCol>
                <a:gridCol w="6460986">
                  <a:extLst>
                    <a:ext uri="{9D8B030D-6E8A-4147-A177-3AD203B41FA5}">
                      <a16:colId xmlns:a16="http://schemas.microsoft.com/office/drawing/2014/main" val="20001"/>
                    </a:ext>
                  </a:extLst>
                </a:gridCol>
              </a:tblGrid>
              <a:tr h="195282">
                <a:tc>
                  <a:txBody>
                    <a:bodyPr/>
                    <a:lstStyle/>
                    <a:p>
                      <a:endParaRPr kumimoji="1" lang="ja-JP" altLang="en-US" sz="1400" b="1" dirty="0">
                        <a:latin typeface="+mn-ea"/>
                        <a:ea typeface="+mn-ea"/>
                      </a:endParaRPr>
                    </a:p>
                  </a:txBody>
                  <a:tcPr marL="45720" marR="45720" anchor="ctr">
                    <a:solidFill>
                      <a:srgbClr val="92D050"/>
                    </a:solidFill>
                  </a:tcPr>
                </a:tc>
                <a:tc>
                  <a:txBody>
                    <a:bodyPr/>
                    <a:lstStyle/>
                    <a:p>
                      <a:r>
                        <a:rPr kumimoji="1" lang="ja-JP" altLang="en-US" sz="1400" b="1" dirty="0">
                          <a:solidFill>
                            <a:schemeClr val="tx1">
                              <a:lumMod val="50000"/>
                              <a:lumOff val="50000"/>
                            </a:schemeClr>
                          </a:solidFill>
                          <a:latin typeface="+mn-ea"/>
                          <a:ea typeface="+mn-ea"/>
                        </a:rPr>
                        <a:t>今後の予定</a:t>
                      </a:r>
                    </a:p>
                  </a:txBody>
                  <a:tcPr marL="45720" marR="45720"/>
                </a:tc>
                <a:extLst>
                  <a:ext uri="{0D108BD9-81ED-4DB2-BD59-A6C34878D82A}">
                    <a16:rowId xmlns:a16="http://schemas.microsoft.com/office/drawing/2014/main" val="10000"/>
                  </a:ext>
                </a:extLst>
              </a:tr>
            </a:tbl>
          </a:graphicData>
        </a:graphic>
      </p:graphicFrame>
      <p:sp>
        <p:nvSpPr>
          <p:cNvPr id="37" name="テキスト ボックス 36">
            <a:extLst>
              <a:ext uri="{FF2B5EF4-FFF2-40B4-BE49-F238E27FC236}">
                <a16:creationId xmlns:a16="http://schemas.microsoft.com/office/drawing/2014/main" id="{6897E5C8-D5B2-3509-7F77-CED78E924A70}"/>
              </a:ext>
            </a:extLst>
          </p:cNvPr>
          <p:cNvSpPr txBox="1"/>
          <p:nvPr/>
        </p:nvSpPr>
        <p:spPr>
          <a:xfrm>
            <a:off x="171474" y="8351003"/>
            <a:ext cx="6609214" cy="954877"/>
          </a:xfrm>
          <a:prstGeom prst="rect">
            <a:avLst/>
          </a:prstGeom>
          <a:noFill/>
        </p:spPr>
        <p:txBody>
          <a:bodyPr wrap="square">
            <a:spAutoFit/>
          </a:bodyPr>
          <a:lstStyle/>
          <a:p>
            <a:r>
              <a:rPr lang="ja-JP" altLang="en-US" sz="1100" dirty="0"/>
              <a:t>　まずは、信頼度閾値を段階的に変化させた実験を実施する。同一画像に対して複数の閾値条件で検出を行い、閾値と検出結果の関係を記録する。その結果から。信頼度閾値の設定によって検出対象をどの程度制御できるかを評価し、スポーツ映像解析への応用可能性を検討する。必要に応じて、</a:t>
            </a:r>
            <a:r>
              <a:rPr lang="en-US" altLang="ja-JP" sz="1100" dirty="0"/>
              <a:t>Python</a:t>
            </a:r>
            <a:r>
              <a:rPr lang="ja-JP" altLang="en-US" sz="1100" dirty="0"/>
              <a:t>による簡易的な解析プログラムの作成を試みる。</a:t>
            </a:r>
            <a:r>
              <a:rPr lang="en-US" altLang="ja-JP" sz="1100" dirty="0"/>
              <a:t>12</a:t>
            </a:r>
            <a:r>
              <a:rPr lang="ja-JP" altLang="en-US" sz="1100" dirty="0"/>
              <a:t>月は卒業論文としてまとめる。</a:t>
            </a:r>
          </a:p>
          <a:p>
            <a:pPr>
              <a:lnSpc>
                <a:spcPct val="120000"/>
              </a:lnSpc>
            </a:pPr>
            <a:endParaRPr lang="ja-JP" altLang="en-US" sz="1100" dirty="0">
              <a:latin typeface="+mn-lt"/>
            </a:endParaRPr>
          </a:p>
        </p:txBody>
      </p:sp>
      <p:pic>
        <p:nvPicPr>
          <p:cNvPr id="14" name="図 13" descr="サッカーの試合&#10;&#10;AI 生成コンテンツは誤りを含む可能性があります。">
            <a:extLst>
              <a:ext uri="{FF2B5EF4-FFF2-40B4-BE49-F238E27FC236}">
                <a16:creationId xmlns:a16="http://schemas.microsoft.com/office/drawing/2014/main" id="{0F480A9B-B709-4F14-2395-37CFA36708C6}"/>
              </a:ext>
            </a:extLst>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81344" y="5280893"/>
            <a:ext cx="3405063" cy="1681671"/>
          </a:xfrm>
          <a:prstGeom prst="rect">
            <a:avLst/>
          </a:prstGeom>
        </p:spPr>
      </p:pic>
      <p:graphicFrame>
        <p:nvGraphicFramePr>
          <p:cNvPr id="18" name="表 17">
            <a:extLst>
              <a:ext uri="{FF2B5EF4-FFF2-40B4-BE49-F238E27FC236}">
                <a16:creationId xmlns:a16="http://schemas.microsoft.com/office/drawing/2014/main" id="{1AE69566-0A03-0A6F-76CC-A763D60B9748}"/>
              </a:ext>
            </a:extLst>
          </p:cNvPr>
          <p:cNvGraphicFramePr>
            <a:graphicFrameLocks noGrp="1"/>
          </p:cNvGraphicFramePr>
          <p:nvPr>
            <p:extLst>
              <p:ext uri="{D42A27DB-BD31-4B8C-83A1-F6EECF244321}">
                <p14:modId xmlns:p14="http://schemas.microsoft.com/office/powerpoint/2010/main" val="4154071585"/>
              </p:ext>
            </p:extLst>
          </p:nvPr>
        </p:nvGraphicFramePr>
        <p:xfrm>
          <a:off x="3923806" y="5624843"/>
          <a:ext cx="1971266" cy="1784223"/>
        </p:xfrm>
        <a:graphic>
          <a:graphicData uri="http://schemas.openxmlformats.org/drawingml/2006/table">
            <a:tbl>
              <a:tblPr firstRow="1" bandRow="1">
                <a:tableStyleId>{5C22544A-7EE6-4342-B048-85BDC9FD1C3A}</a:tableStyleId>
              </a:tblPr>
              <a:tblGrid>
                <a:gridCol w="1229711">
                  <a:extLst>
                    <a:ext uri="{9D8B030D-6E8A-4147-A177-3AD203B41FA5}">
                      <a16:colId xmlns:a16="http://schemas.microsoft.com/office/drawing/2014/main" val="3585138017"/>
                    </a:ext>
                  </a:extLst>
                </a:gridCol>
                <a:gridCol w="741555">
                  <a:extLst>
                    <a:ext uri="{9D8B030D-6E8A-4147-A177-3AD203B41FA5}">
                      <a16:colId xmlns:a16="http://schemas.microsoft.com/office/drawing/2014/main" val="1587842487"/>
                    </a:ext>
                  </a:extLst>
                </a:gridCol>
              </a:tblGrid>
              <a:tr h="222519">
                <a:tc>
                  <a:txBody>
                    <a:bodyPr/>
                    <a:lstStyle/>
                    <a:p>
                      <a:pPr algn="ctr">
                        <a:lnSpc>
                          <a:spcPct val="55000"/>
                        </a:lnSpc>
                        <a:buNone/>
                      </a:pPr>
                      <a:r>
                        <a:rPr lang="ja-JP" altLang="en-US" sz="1100" dirty="0">
                          <a:effectLst/>
                          <a:latin typeface="Noto Sans SC" panose="020B0200000000000000" pitchFamily="50" charset="-128"/>
                          <a:ea typeface="Noto Sans SC" panose="020B0200000000000000" pitchFamily="50" charset="-128"/>
                        </a:rPr>
                        <a:t>物体</a:t>
                      </a:r>
                    </a:p>
                  </a:txBody>
                  <a:tcPr marL="152400" marR="152400" marT="76200" marB="76200" anchor="ctr"/>
                </a:tc>
                <a:tc>
                  <a:txBody>
                    <a:bodyPr/>
                    <a:lstStyle/>
                    <a:p>
                      <a:pPr algn="ctr">
                        <a:lnSpc>
                          <a:spcPct val="55000"/>
                        </a:lnSpc>
                        <a:buNone/>
                      </a:pPr>
                      <a:r>
                        <a:rPr lang="ja-JP" altLang="en-US" sz="1100">
                          <a:effectLst/>
                          <a:latin typeface="Noto Sans SC" panose="020B0200000000000000" pitchFamily="50" charset="-128"/>
                          <a:ea typeface="Noto Sans SC" panose="020B0200000000000000" pitchFamily="50" charset="-128"/>
                        </a:rPr>
                        <a:t>信頼度</a:t>
                      </a:r>
                    </a:p>
                  </a:txBody>
                  <a:tcPr marL="152400" marR="152400" marT="76200" marB="76200" anchor="ctr"/>
                </a:tc>
                <a:extLst>
                  <a:ext uri="{0D108BD9-81ED-4DB2-BD59-A6C34878D82A}">
                    <a16:rowId xmlns:a16="http://schemas.microsoft.com/office/drawing/2014/main" val="2834508520"/>
                  </a:ext>
                </a:extLst>
              </a:tr>
              <a:tr h="222519">
                <a:tc>
                  <a:txBody>
                    <a:bodyPr/>
                    <a:lstStyle/>
                    <a:p>
                      <a:pPr algn="ctr">
                        <a:lnSpc>
                          <a:spcPct val="55000"/>
                        </a:lnSpc>
                        <a:buNone/>
                      </a:pPr>
                      <a:r>
                        <a:rPr lang="en-US" sz="1100" dirty="0">
                          <a:effectLst/>
                          <a:latin typeface="Noto Sans SC" panose="020B0200000000000000" pitchFamily="50" charset="-128"/>
                          <a:ea typeface="Noto Sans SC" panose="020B0200000000000000" pitchFamily="50" charset="-128"/>
                        </a:rPr>
                        <a:t>person</a:t>
                      </a:r>
                    </a:p>
                  </a:txBody>
                  <a:tcPr marL="152400" marR="152400" marT="76200" marB="76200" anchor="ctr"/>
                </a:tc>
                <a:tc>
                  <a:txBody>
                    <a:bodyPr/>
                    <a:lstStyle/>
                    <a:p>
                      <a:pPr algn="ctr">
                        <a:lnSpc>
                          <a:spcPct val="55000"/>
                        </a:lnSpc>
                        <a:buNone/>
                      </a:pPr>
                      <a:r>
                        <a:rPr lang="en-US" altLang="ja-JP" sz="1100">
                          <a:effectLst/>
                          <a:latin typeface="Noto Sans SC" panose="020B0200000000000000" pitchFamily="50" charset="-128"/>
                          <a:ea typeface="Noto Sans SC" panose="020B0200000000000000" pitchFamily="50" charset="-128"/>
                        </a:rPr>
                        <a:t>0.95</a:t>
                      </a:r>
                    </a:p>
                  </a:txBody>
                  <a:tcPr marL="152400" marR="152400" marT="76200" marB="76200" anchor="ctr"/>
                </a:tc>
                <a:extLst>
                  <a:ext uri="{0D108BD9-81ED-4DB2-BD59-A6C34878D82A}">
                    <a16:rowId xmlns:a16="http://schemas.microsoft.com/office/drawing/2014/main" val="1280250133"/>
                  </a:ext>
                </a:extLst>
              </a:tr>
              <a:tr h="222519">
                <a:tc>
                  <a:txBody>
                    <a:bodyPr/>
                    <a:lstStyle/>
                    <a:p>
                      <a:pPr algn="ctr">
                        <a:lnSpc>
                          <a:spcPct val="55000"/>
                        </a:lnSpc>
                        <a:buNone/>
                      </a:pPr>
                      <a:r>
                        <a:rPr lang="en-US" sz="1100" dirty="0">
                          <a:effectLst/>
                          <a:latin typeface="Noto Sans SC" panose="020B0200000000000000" pitchFamily="50" charset="-128"/>
                          <a:ea typeface="Noto Sans SC" panose="020B0200000000000000" pitchFamily="50" charset="-128"/>
                        </a:rPr>
                        <a:t>sports ball</a:t>
                      </a:r>
                    </a:p>
                  </a:txBody>
                  <a:tcPr marL="152400" marR="152400" marT="76200" marB="76200" anchor="ctr"/>
                </a:tc>
                <a:tc>
                  <a:txBody>
                    <a:bodyPr/>
                    <a:lstStyle/>
                    <a:p>
                      <a:pPr algn="ctr">
                        <a:lnSpc>
                          <a:spcPct val="55000"/>
                        </a:lnSpc>
                        <a:buNone/>
                      </a:pPr>
                      <a:r>
                        <a:rPr lang="en-US" altLang="ja-JP" sz="1100">
                          <a:effectLst/>
                          <a:latin typeface="Noto Sans SC" panose="020B0200000000000000" pitchFamily="50" charset="-128"/>
                          <a:ea typeface="Noto Sans SC" panose="020B0200000000000000" pitchFamily="50" charset="-128"/>
                        </a:rPr>
                        <a:t>0.93</a:t>
                      </a:r>
                    </a:p>
                  </a:txBody>
                  <a:tcPr marL="152400" marR="152400" marT="76200" marB="76200" anchor="ctr"/>
                </a:tc>
                <a:extLst>
                  <a:ext uri="{0D108BD9-81ED-4DB2-BD59-A6C34878D82A}">
                    <a16:rowId xmlns:a16="http://schemas.microsoft.com/office/drawing/2014/main" val="2842322381"/>
                  </a:ext>
                </a:extLst>
              </a:tr>
              <a:tr h="222519">
                <a:tc>
                  <a:txBody>
                    <a:bodyPr/>
                    <a:lstStyle/>
                    <a:p>
                      <a:pPr algn="ctr">
                        <a:lnSpc>
                          <a:spcPct val="55000"/>
                        </a:lnSpc>
                        <a:buNone/>
                      </a:pPr>
                      <a:r>
                        <a:rPr lang="en-US" sz="1100">
                          <a:effectLst/>
                          <a:latin typeface="Noto Sans SC" panose="020B0200000000000000" pitchFamily="50" charset="-128"/>
                          <a:ea typeface="Noto Sans SC" panose="020B0200000000000000" pitchFamily="50" charset="-128"/>
                        </a:rPr>
                        <a:t>person</a:t>
                      </a:r>
                    </a:p>
                  </a:txBody>
                  <a:tcPr marL="152400" marR="152400" marT="76200" marB="76200" anchor="ctr"/>
                </a:tc>
                <a:tc>
                  <a:txBody>
                    <a:bodyPr/>
                    <a:lstStyle/>
                    <a:p>
                      <a:pPr algn="ctr">
                        <a:lnSpc>
                          <a:spcPct val="55000"/>
                        </a:lnSpc>
                        <a:buNone/>
                      </a:pPr>
                      <a:r>
                        <a:rPr lang="en-US" altLang="ja-JP" sz="1100" dirty="0">
                          <a:effectLst/>
                          <a:latin typeface="Noto Sans SC" panose="020B0200000000000000" pitchFamily="50" charset="-128"/>
                          <a:ea typeface="Noto Sans SC" panose="020B0200000000000000" pitchFamily="50" charset="-128"/>
                        </a:rPr>
                        <a:t>0.40</a:t>
                      </a:r>
                    </a:p>
                  </a:txBody>
                  <a:tcPr marL="152400" marR="152400" marT="76200" marB="76200" anchor="ctr"/>
                </a:tc>
                <a:extLst>
                  <a:ext uri="{0D108BD9-81ED-4DB2-BD59-A6C34878D82A}">
                    <a16:rowId xmlns:a16="http://schemas.microsoft.com/office/drawing/2014/main" val="604871375"/>
                  </a:ext>
                </a:extLst>
              </a:tr>
              <a:tr h="222519">
                <a:tc>
                  <a:txBody>
                    <a:bodyPr/>
                    <a:lstStyle/>
                    <a:p>
                      <a:pPr algn="ctr">
                        <a:lnSpc>
                          <a:spcPct val="55000"/>
                        </a:lnSpc>
                        <a:buNone/>
                      </a:pPr>
                      <a:r>
                        <a:rPr lang="en-US" sz="1100">
                          <a:effectLst/>
                          <a:latin typeface="Noto Sans SC" panose="020B0200000000000000" pitchFamily="50" charset="-128"/>
                          <a:ea typeface="Noto Sans SC" panose="020B0200000000000000" pitchFamily="50" charset="-128"/>
                        </a:rPr>
                        <a:t>person</a:t>
                      </a:r>
                    </a:p>
                  </a:txBody>
                  <a:tcPr marL="152400" marR="152400" marT="76200" marB="76200" anchor="ctr"/>
                </a:tc>
                <a:tc>
                  <a:txBody>
                    <a:bodyPr/>
                    <a:lstStyle/>
                    <a:p>
                      <a:pPr algn="ctr">
                        <a:lnSpc>
                          <a:spcPct val="55000"/>
                        </a:lnSpc>
                        <a:buNone/>
                      </a:pPr>
                      <a:r>
                        <a:rPr lang="en-US" altLang="ja-JP" sz="1100" dirty="0">
                          <a:effectLst/>
                          <a:latin typeface="Noto Sans SC" panose="020B0200000000000000" pitchFamily="50" charset="-128"/>
                          <a:ea typeface="Noto Sans SC" panose="020B0200000000000000" pitchFamily="50" charset="-128"/>
                        </a:rPr>
                        <a:t>0.32</a:t>
                      </a:r>
                    </a:p>
                  </a:txBody>
                  <a:tcPr marL="152400" marR="152400" marT="76200" marB="76200" anchor="ctr"/>
                </a:tc>
                <a:extLst>
                  <a:ext uri="{0D108BD9-81ED-4DB2-BD59-A6C34878D82A}">
                    <a16:rowId xmlns:a16="http://schemas.microsoft.com/office/drawing/2014/main" val="3956706993"/>
                  </a:ext>
                </a:extLst>
              </a:tr>
              <a:tr h="222519">
                <a:tc>
                  <a:txBody>
                    <a:bodyPr/>
                    <a:lstStyle/>
                    <a:p>
                      <a:pPr algn="ctr">
                        <a:lnSpc>
                          <a:spcPct val="55000"/>
                        </a:lnSpc>
                        <a:buNone/>
                      </a:pPr>
                      <a:r>
                        <a:rPr lang="en-US" sz="1100">
                          <a:effectLst/>
                          <a:latin typeface="Noto Sans SC" panose="020B0200000000000000" pitchFamily="50" charset="-128"/>
                          <a:ea typeface="Noto Sans SC" panose="020B0200000000000000" pitchFamily="50" charset="-128"/>
                        </a:rPr>
                        <a:t>person</a:t>
                      </a:r>
                    </a:p>
                  </a:txBody>
                  <a:tcPr marL="152400" marR="152400" marT="76200" marB="76200" anchor="ctr"/>
                </a:tc>
                <a:tc>
                  <a:txBody>
                    <a:bodyPr/>
                    <a:lstStyle/>
                    <a:p>
                      <a:pPr algn="ctr">
                        <a:lnSpc>
                          <a:spcPct val="55000"/>
                        </a:lnSpc>
                        <a:buNone/>
                      </a:pPr>
                      <a:r>
                        <a:rPr lang="en-US" altLang="ja-JP" sz="1100" dirty="0">
                          <a:effectLst/>
                          <a:latin typeface="Noto Sans SC" panose="020B0200000000000000" pitchFamily="50" charset="-128"/>
                          <a:ea typeface="Noto Sans SC" panose="020B0200000000000000" pitchFamily="50" charset="-128"/>
                        </a:rPr>
                        <a:t>0.26</a:t>
                      </a:r>
                    </a:p>
                  </a:txBody>
                  <a:tcPr marL="152400" marR="152400" marT="76200" marB="76200" anchor="ctr"/>
                </a:tc>
                <a:extLst>
                  <a:ext uri="{0D108BD9-81ED-4DB2-BD59-A6C34878D82A}">
                    <a16:rowId xmlns:a16="http://schemas.microsoft.com/office/drawing/2014/main" val="994383823"/>
                  </a:ext>
                </a:extLst>
              </a:tr>
              <a:tr h="222519">
                <a:tc>
                  <a:txBody>
                    <a:bodyPr/>
                    <a:lstStyle/>
                    <a:p>
                      <a:pPr algn="ctr">
                        <a:lnSpc>
                          <a:spcPct val="55000"/>
                        </a:lnSpc>
                        <a:buNone/>
                      </a:pPr>
                      <a:r>
                        <a:rPr lang="en-US" sz="1100">
                          <a:effectLst/>
                          <a:latin typeface="Noto Sans SC" panose="020B0200000000000000" pitchFamily="50" charset="-128"/>
                          <a:ea typeface="Noto Sans SC" panose="020B0200000000000000" pitchFamily="50" charset="-128"/>
                        </a:rPr>
                        <a:t>person</a:t>
                      </a:r>
                    </a:p>
                  </a:txBody>
                  <a:tcPr marL="152400" marR="152400" marT="76200" marB="76200" anchor="ctr"/>
                </a:tc>
                <a:tc>
                  <a:txBody>
                    <a:bodyPr/>
                    <a:lstStyle/>
                    <a:p>
                      <a:pPr algn="ctr">
                        <a:lnSpc>
                          <a:spcPct val="55000"/>
                        </a:lnSpc>
                        <a:buNone/>
                      </a:pPr>
                      <a:r>
                        <a:rPr lang="en-US" altLang="ja-JP" sz="1100" dirty="0">
                          <a:effectLst/>
                          <a:latin typeface="Noto Sans SC" panose="020B0200000000000000" pitchFamily="50" charset="-128"/>
                          <a:ea typeface="Noto Sans SC" panose="020B0200000000000000" pitchFamily="50" charset="-128"/>
                        </a:rPr>
                        <a:t>0.24</a:t>
                      </a:r>
                    </a:p>
                  </a:txBody>
                  <a:tcPr marL="152400" marR="152400" marT="76200" marB="76200" anchor="ctr"/>
                </a:tc>
                <a:extLst>
                  <a:ext uri="{0D108BD9-81ED-4DB2-BD59-A6C34878D82A}">
                    <a16:rowId xmlns:a16="http://schemas.microsoft.com/office/drawing/2014/main" val="2305232502"/>
                  </a:ext>
                </a:extLst>
              </a:tr>
            </a:tbl>
          </a:graphicData>
        </a:graphic>
      </p:graphicFrame>
      <p:sp>
        <p:nvSpPr>
          <p:cNvPr id="22" name="テキスト ボックス 21">
            <a:extLst>
              <a:ext uri="{FF2B5EF4-FFF2-40B4-BE49-F238E27FC236}">
                <a16:creationId xmlns:a16="http://schemas.microsoft.com/office/drawing/2014/main" id="{AA2A48D5-95F0-9D38-4B93-EAFAEC455B08}"/>
              </a:ext>
            </a:extLst>
          </p:cNvPr>
          <p:cNvSpPr txBox="1"/>
          <p:nvPr/>
        </p:nvSpPr>
        <p:spPr>
          <a:xfrm>
            <a:off x="3747070" y="5347657"/>
            <a:ext cx="3436882" cy="253916"/>
          </a:xfrm>
          <a:prstGeom prst="rect">
            <a:avLst/>
          </a:prstGeom>
          <a:noFill/>
        </p:spPr>
        <p:txBody>
          <a:bodyPr wrap="square">
            <a:spAutoFit/>
          </a:bodyPr>
          <a:lstStyle/>
          <a:p>
            <a:r>
              <a:rPr lang="ja-JP" altLang="en-US" sz="1050" dirty="0"/>
              <a:t>表</a:t>
            </a:r>
            <a:r>
              <a:rPr lang="en-US" altLang="ja-JP" sz="1050" dirty="0"/>
              <a:t>1. </a:t>
            </a:r>
            <a:r>
              <a:rPr lang="ja-JP" altLang="en-US" sz="1050" dirty="0"/>
              <a:t>検出された物体（</a:t>
            </a:r>
            <a:r>
              <a:rPr lang="en-US" altLang="ja-JP" sz="1050" dirty="0"/>
              <a:t>conf=0.20, </a:t>
            </a:r>
            <a:r>
              <a:rPr lang="en-US" altLang="ja-JP" sz="1050" dirty="0" err="1"/>
              <a:t>iou</a:t>
            </a:r>
            <a:r>
              <a:rPr lang="en-US" altLang="ja-JP" sz="1050" dirty="0"/>
              <a:t>=0.45</a:t>
            </a:r>
            <a:r>
              <a:rPr lang="ja-JP" altLang="en-US" sz="1050" dirty="0"/>
              <a:t>）</a:t>
            </a:r>
          </a:p>
        </p:txBody>
      </p:sp>
      <p:sp>
        <p:nvSpPr>
          <p:cNvPr id="25" name="テキスト ボックス 24">
            <a:extLst>
              <a:ext uri="{FF2B5EF4-FFF2-40B4-BE49-F238E27FC236}">
                <a16:creationId xmlns:a16="http://schemas.microsoft.com/office/drawing/2014/main" id="{7CFBA3D6-0A72-EAFA-6F00-83E1919D63E0}"/>
              </a:ext>
            </a:extLst>
          </p:cNvPr>
          <p:cNvSpPr txBox="1"/>
          <p:nvPr/>
        </p:nvSpPr>
        <p:spPr>
          <a:xfrm>
            <a:off x="131043" y="7370237"/>
            <a:ext cx="6609214" cy="600164"/>
          </a:xfrm>
          <a:prstGeom prst="rect">
            <a:avLst/>
          </a:prstGeom>
          <a:noFill/>
        </p:spPr>
        <p:txBody>
          <a:bodyPr wrap="square">
            <a:spAutoFit/>
          </a:bodyPr>
          <a:lstStyle/>
          <a:p>
            <a:r>
              <a:rPr lang="ja-JP" altLang="en-US" sz="1100" b="1" u="sng" dirty="0"/>
              <a:t>考察</a:t>
            </a:r>
          </a:p>
          <a:p>
            <a:r>
              <a:rPr lang="ja-JP" altLang="en-US" sz="1100" dirty="0"/>
              <a:t>　検出された物体の信頼度には</a:t>
            </a:r>
            <a:r>
              <a:rPr lang="en-US" altLang="ja-JP" sz="1100" dirty="0"/>
              <a:t>0.24</a:t>
            </a:r>
            <a:r>
              <a:rPr lang="ja-JP" altLang="en-US" sz="1100" dirty="0"/>
              <a:t>から</a:t>
            </a:r>
            <a:r>
              <a:rPr lang="en-US" altLang="ja-JP" sz="1100" dirty="0"/>
              <a:t>0.95</a:t>
            </a:r>
            <a:r>
              <a:rPr lang="ja-JP" altLang="en-US" sz="1100" dirty="0"/>
              <a:t>まで幅があり、画像中央の被写体ほど高い信頼度を示す傾向が観察された。この結果から、信頼度閾値の設定により検出対象を絞り込める可能性が考えられる。</a:t>
            </a:r>
          </a:p>
        </p:txBody>
      </p:sp>
    </p:spTree>
    <p:extLst>
      <p:ext uri="{BB962C8B-B14F-4D97-AF65-F5344CB8AC3E}">
        <p14:creationId xmlns:p14="http://schemas.microsoft.com/office/powerpoint/2010/main" val="1718907185"/>
      </p:ext>
    </p:extLst>
  </p:cSld>
  <p:clrMapOvr>
    <a:masterClrMapping/>
  </p:clrMapOvr>
</p:sld>
</file>

<file path=ppt/theme/theme1.xml><?xml version="1.0" encoding="utf-8"?>
<a:theme xmlns:a="http://schemas.openxmlformats.org/drawingml/2006/main" name="標準デザイン">
  <a:themeElements>
    <a:clrScheme name="標準デザイン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標準デザイン">
      <a:majorFont>
        <a:latin typeface="Times New Roman"/>
        <a:ea typeface="ＭＳ Ｐゴシック"/>
        <a:cs typeface=""/>
      </a:majorFont>
      <a:minorFont>
        <a:latin typeface="Times New Roman"/>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175" cap="flat" cmpd="sng" algn="ctr">
          <a:solidFill>
            <a:schemeClr val="tx1"/>
          </a:solidFill>
          <a:prstDash val="solid"/>
          <a:round/>
          <a:headEnd type="none" w="med" len="med"/>
          <a:tailEnd type="none" w="med" len="med"/>
        </a:ln>
        <a:effectLst/>
      </a:spPr>
      <a:bodyPr vert="horz" wrap="square" lIns="0" tIns="10800" rIns="0" bIns="10800" numCol="1" anchor="t" anchorCtr="0" compatLnSpc="1">
        <a:prstTxWarp prst="textNoShape">
          <a:avLst/>
        </a:prstTxWarp>
        <a:spAutoFit/>
      </a:bodyPr>
      <a:lstStyle>
        <a:defPPr marL="0" marR="0" indent="0" algn="l" defTabSz="914400" rtl="0" eaLnBrk="0" fontAlgn="base" latinLnBrk="0" hangingPunct="0">
          <a:lnSpc>
            <a:spcPct val="100000"/>
          </a:lnSpc>
          <a:spcBef>
            <a:spcPct val="0"/>
          </a:spcBef>
          <a:spcAft>
            <a:spcPct val="0"/>
          </a:spcAft>
          <a:buClrTx/>
          <a:buSzTx/>
          <a:buFontTx/>
          <a:buNone/>
          <a:tabLst/>
          <a:defRPr kumimoji="0" lang="ja-JP" altLang="en-US" sz="1800" b="0" i="0" u="none" strike="noStrike" cap="none" normalizeH="0" baseline="0" smtClean="0">
            <a:ln>
              <a:noFill/>
            </a:ln>
            <a:solidFill>
              <a:schemeClr val="tx1"/>
            </a:solidFill>
            <a:effectLst/>
            <a:latin typeface="Arial" charset="0"/>
            <a:ea typeface="ＭＳ Ｐゴシック" pitchFamily="50" charset="-128"/>
          </a:defRPr>
        </a:defPPr>
      </a:lstStyle>
    </a:spDef>
    <a:lnDef>
      <a:spPr bwMode="auto">
        <a:xfrm>
          <a:off x="0" y="0"/>
          <a:ext cx="1" cy="1"/>
        </a:xfrm>
        <a:custGeom>
          <a:avLst/>
          <a:gdLst/>
          <a:ahLst/>
          <a:cxnLst/>
          <a:rect l="0" t="0" r="0" b="0"/>
          <a:pathLst/>
        </a:custGeom>
        <a:solidFill>
          <a:schemeClr val="accent1"/>
        </a:solidFill>
        <a:ln w="3175" cap="flat" cmpd="sng" algn="ctr">
          <a:solidFill>
            <a:schemeClr val="tx1"/>
          </a:solidFill>
          <a:prstDash val="solid"/>
          <a:round/>
          <a:headEnd type="none" w="med" len="med"/>
          <a:tailEnd type="none" w="med" len="med"/>
        </a:ln>
        <a:effectLst/>
      </a:spPr>
      <a:bodyPr vert="horz" wrap="square" lIns="0" tIns="10800" rIns="0" bIns="10800" numCol="1" anchor="t" anchorCtr="0" compatLnSpc="1">
        <a:prstTxWarp prst="textNoShape">
          <a:avLst/>
        </a:prstTxWarp>
        <a:spAutoFit/>
      </a:bodyPr>
      <a:lstStyle>
        <a:defPPr marL="0" marR="0" indent="0" algn="l" defTabSz="914400" rtl="0" eaLnBrk="0" fontAlgn="base" latinLnBrk="0" hangingPunct="0">
          <a:lnSpc>
            <a:spcPct val="100000"/>
          </a:lnSpc>
          <a:spcBef>
            <a:spcPct val="0"/>
          </a:spcBef>
          <a:spcAft>
            <a:spcPct val="0"/>
          </a:spcAft>
          <a:buClrTx/>
          <a:buSzTx/>
          <a:buFontTx/>
          <a:buNone/>
          <a:tabLst/>
          <a:defRPr kumimoji="0" lang="ja-JP" altLang="en-US" sz="1800" b="0" i="0" u="none" strike="noStrike" cap="none" normalizeH="0" baseline="0" smtClean="0">
            <a:ln>
              <a:noFill/>
            </a:ln>
            <a:solidFill>
              <a:schemeClr val="tx1"/>
            </a:solidFill>
            <a:effectLst/>
            <a:latin typeface="Arial" charset="0"/>
            <a:ea typeface="ＭＳ Ｐゴシック" pitchFamily="50" charset="-128"/>
          </a:defRPr>
        </a:defPPr>
      </a:lstStyle>
    </a:lnDef>
  </a:objectDefaults>
  <a:extraClrSchemeLst>
    <a:extraClrScheme>
      <a:clrScheme name="標準デザイン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標準デザイン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標準デザイン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標準デザイン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標準デザイン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標準デザイン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標準デザイン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テーマ">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590</Words>
  <Application>Microsoft Office PowerPoint</Application>
  <PresentationFormat>A4 210 x 297 mm</PresentationFormat>
  <Paragraphs>39</Paragraphs>
  <Slides>1</Slides>
  <Notes>1</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1</vt:i4>
      </vt:variant>
    </vt:vector>
  </HeadingPairs>
  <TitlesOfParts>
    <vt:vector size="5" baseType="lpstr">
      <vt:lpstr>Noto Sans SC</vt:lpstr>
      <vt:lpstr>Arial</vt:lpstr>
      <vt:lpstr>Times New Roman</vt:lpstr>
      <vt:lpstr>標準デザイン</vt:lpstr>
      <vt:lpstr>PowerPoint プレゼンテーション</vt:lpstr>
    </vt:vector>
  </TitlesOfParts>
  <Company>SRA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Sakai, Makoto</dc:creator>
  <cp:lastModifiedBy>金子　邦彦</cp:lastModifiedBy>
  <cp:revision>564</cp:revision>
  <cp:lastPrinted>2013-12-17T09:24:54Z</cp:lastPrinted>
  <dcterms:created xsi:type="dcterms:W3CDTF">2002-04-05T01:35:40Z</dcterms:created>
  <dcterms:modified xsi:type="dcterms:W3CDTF">2026-02-03T11:43:40Z</dcterms:modified>
</cp:coreProperties>
</file>