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6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83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36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568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5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1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9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45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BEC5-EE05-4562-A254-E2C12091079D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280C-7916-462B-BC39-633AE8C33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84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0DDDBEC5-EE05-4562-A254-E2C12091079D}" type="datetimeFigureOut">
              <a:rPr lang="ja-JP" altLang="en-US" smtClean="0"/>
              <a:pPr/>
              <a:t>2019/7/29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DCAD280C-7916-462B-BC39-633AE8C3325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824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3388" y="241302"/>
            <a:ext cx="7939088" cy="468312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・・・に関する実験　（実施者：</a:t>
            </a:r>
            <a:r>
              <a:rPr kumimoji="1" lang="en-US" altLang="ja-JP" sz="3200" dirty="0" smtClean="0"/>
              <a:t>XX</a:t>
            </a:r>
            <a:r>
              <a:rPr kumimoji="1" lang="ja-JP" altLang="en-US" sz="3200" dirty="0" smtClean="0"/>
              <a:t>）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896938"/>
            <a:ext cx="3981450" cy="4351338"/>
          </a:xfrm>
        </p:spPr>
        <p:txBody>
          <a:bodyPr/>
          <a:lstStyle/>
          <a:p>
            <a:r>
              <a:rPr kumimoji="1" lang="ja-JP" altLang="en-US" dirty="0" smtClean="0"/>
              <a:t>目標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実験手順，使用した機器，ソフトウエア類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967287" y="896938"/>
            <a:ext cx="44767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4710112" y="858838"/>
            <a:ext cx="3981450" cy="565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実験結果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結論，考察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67300" y="1634223"/>
            <a:ext cx="3567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（データを示す．図やグラフを積極的に利用）</a:t>
            </a:r>
            <a:endParaRPr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153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33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メイリオ</vt:lpstr>
      <vt:lpstr>Arial</vt:lpstr>
      <vt:lpstr>Calibri</vt:lpstr>
      <vt:lpstr>Calibri Light</vt:lpstr>
      <vt:lpstr>Office テーマ</vt:lpstr>
      <vt:lpstr>・・・に関する実験　（実施者：XX）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・・・に関する実験　（実施者：XX）</dc:title>
  <dc:creator>金子　邦彦</dc:creator>
  <cp:lastModifiedBy>金子　邦彦</cp:lastModifiedBy>
  <cp:revision>1</cp:revision>
  <dcterms:created xsi:type="dcterms:W3CDTF">2019-07-29T04:23:17Z</dcterms:created>
  <dcterms:modified xsi:type="dcterms:W3CDTF">2019-07-29T04:27:01Z</dcterms:modified>
</cp:coreProperties>
</file>