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1" r:id="rId3"/>
    <p:sldId id="263" r:id="rId4"/>
    <p:sldId id="257" r:id="rId5"/>
    <p:sldId id="258" r:id="rId6"/>
    <p:sldId id="259" r:id="rId7"/>
    <p:sldId id="264" r:id="rId8"/>
    <p:sldId id="265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21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01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34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16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84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85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11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50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328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43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13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84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cg/blendergis.html" TargetMode="External"/><Relationship Id="rId2" Type="http://schemas.openxmlformats.org/officeDocument/2006/relationships/hyperlink" Target="https://www.kkaneko.jp/db/win/blenderinst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huggingface.co/spaces/timbrooks/instruct-pix2pi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FCD48E-E0AB-DCBD-2969-046FADE0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689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３次元地図の用途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E0497B-0E97-5B27-F43A-6ADAD130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1100"/>
            <a:ext cx="7886700" cy="5311773"/>
          </a:xfrm>
        </p:spPr>
        <p:txBody>
          <a:bodyPr/>
          <a:lstStyle/>
          <a:p>
            <a:r>
              <a:rPr kumimoji="1" lang="ja-JP" altLang="en-US" dirty="0"/>
              <a:t>現地の仮想体験</a:t>
            </a:r>
            <a:endParaRPr kumimoji="1" lang="en-US" altLang="ja-JP" dirty="0"/>
          </a:p>
          <a:p>
            <a:r>
              <a:rPr lang="ja-JP" altLang="en-US" dirty="0"/>
              <a:t>シミュレーション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977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50111-DB5A-67C9-3D50-DF5F255A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0355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99F7F0-DFC9-F562-0D4F-0F802A078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7467"/>
            <a:ext cx="7886700" cy="5019495"/>
          </a:xfrm>
        </p:spPr>
        <p:txBody>
          <a:bodyPr/>
          <a:lstStyle/>
          <a:p>
            <a:r>
              <a:rPr kumimoji="1" lang="en-US" altLang="ja-JP" dirty="0"/>
              <a:t>Blender </a:t>
            </a:r>
            <a:r>
              <a:rPr kumimoji="1" lang="ja-JP" altLang="en-US" dirty="0"/>
              <a:t>のインストール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https://www.kkaneko.jp/db/win/blenderinst.html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dirty="0"/>
              <a:t>Blender GIS </a:t>
            </a:r>
            <a:r>
              <a:rPr kumimoji="1" lang="ja-JP" altLang="en-US" dirty="0"/>
              <a:t>のインストール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3"/>
              </a:rPr>
              <a:t>https://www.kkaneko.jp/db/cg/blendergis.html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2998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B0B323-9501-65DA-FCB3-546E4686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2FC6CB-A90E-0132-02C1-D0307B9C1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次のデータを </a:t>
            </a:r>
            <a:r>
              <a:rPr kumimoji="1" lang="en-US" altLang="ja-JP" dirty="0"/>
              <a:t>Blender </a:t>
            </a:r>
            <a:r>
              <a:rPr kumimoji="1" lang="ja-JP" altLang="en-US" dirty="0"/>
              <a:t>にインポート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航空写真、地形、建物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３次元地図の基礎を作成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326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563045-DE31-09AB-1EEC-078870EF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266"/>
            <a:ext cx="9144000" cy="572346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3AD4FB-6509-F746-F9B8-38866C9E391C}"/>
              </a:ext>
            </a:extLst>
          </p:cNvPr>
          <p:cNvSpPr txBox="1"/>
          <p:nvPr/>
        </p:nvSpPr>
        <p:spPr>
          <a:xfrm>
            <a:off x="286017" y="6235379"/>
            <a:ext cx="845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操作： </a:t>
            </a:r>
            <a:r>
              <a:rPr kumimoji="1" lang="en-US" altLang="ja-JP" dirty="0"/>
              <a:t>Blender GIS </a:t>
            </a:r>
            <a:r>
              <a:rPr kumimoji="1" lang="ja-JP" altLang="en-US" dirty="0"/>
              <a:t>で、</a:t>
            </a:r>
            <a:r>
              <a:rPr kumimoji="1" lang="en-US" altLang="ja-JP" dirty="0"/>
              <a:t>GIS</a:t>
            </a:r>
            <a:r>
              <a:rPr kumimoji="1" lang="ja-JP" altLang="en-US" dirty="0"/>
              <a:t>、</a:t>
            </a:r>
            <a:r>
              <a:rPr kumimoji="1" lang="en-US" altLang="ja-JP" dirty="0"/>
              <a:t>Web geodata</a:t>
            </a:r>
            <a:r>
              <a:rPr kumimoji="1" lang="ja-JP" altLang="en-US" dirty="0"/>
              <a:t>、</a:t>
            </a:r>
            <a:r>
              <a:rPr kumimoji="1" lang="en-US" altLang="ja-JP" dirty="0" err="1"/>
              <a:t>basemap</a:t>
            </a:r>
            <a:r>
              <a:rPr kumimoji="1" lang="ja-JP" altLang="en-US" dirty="0"/>
              <a:t>、「</a:t>
            </a:r>
            <a:r>
              <a:rPr kumimoji="1" lang="en-US" altLang="ja-JP" dirty="0"/>
              <a:t>G</a:t>
            </a:r>
            <a:r>
              <a:rPr kumimoji="1" lang="ja-JP" altLang="en-US" dirty="0"/>
              <a:t>」で場所を検索（ズームレベルは </a:t>
            </a:r>
            <a:r>
              <a:rPr kumimoji="1" lang="en-US" altLang="ja-JP" dirty="0"/>
              <a:t>16 </a:t>
            </a:r>
            <a:r>
              <a:rPr kumimoji="1" lang="ja-JP" altLang="en-US" dirty="0"/>
              <a:t>くらい）、「</a:t>
            </a:r>
            <a:r>
              <a:rPr kumimoji="1" lang="en-US" altLang="ja-JP" dirty="0"/>
              <a:t>E</a:t>
            </a:r>
            <a:r>
              <a:rPr kumimoji="1" lang="ja-JP" altLang="en-US" dirty="0"/>
              <a:t>」でエクスポート</a:t>
            </a:r>
          </a:p>
        </p:txBody>
      </p:sp>
    </p:spTree>
    <p:extLst>
      <p:ext uri="{BB962C8B-B14F-4D97-AF65-F5344CB8AC3E}">
        <p14:creationId xmlns:p14="http://schemas.microsoft.com/office/powerpoint/2010/main" val="95535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8E05A5-B109-CB95-7603-45AFF9D9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621"/>
            <a:ext cx="9144000" cy="56127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C602F7-C08C-25CA-3BCC-A746F0C132D5}"/>
              </a:ext>
            </a:extLst>
          </p:cNvPr>
          <p:cNvSpPr txBox="1"/>
          <p:nvPr/>
        </p:nvSpPr>
        <p:spPr>
          <a:xfrm>
            <a:off x="286017" y="6235379"/>
            <a:ext cx="845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操作： </a:t>
            </a:r>
            <a:r>
              <a:rPr kumimoji="1" lang="en-US" altLang="ja-JP" dirty="0"/>
              <a:t>Blender GIS </a:t>
            </a:r>
            <a:r>
              <a:rPr kumimoji="1" lang="ja-JP" altLang="en-US" dirty="0"/>
              <a:t>で、</a:t>
            </a:r>
            <a:r>
              <a:rPr kumimoji="1" lang="en-US" altLang="ja-JP" dirty="0"/>
              <a:t>GIS</a:t>
            </a:r>
            <a:r>
              <a:rPr kumimoji="1" lang="ja-JP" altLang="en-US" dirty="0"/>
              <a:t>、</a:t>
            </a:r>
            <a:r>
              <a:rPr kumimoji="1" lang="en-US" altLang="ja-JP" dirty="0"/>
              <a:t>Web geodata</a:t>
            </a:r>
            <a:r>
              <a:rPr kumimoji="1" lang="ja-JP" altLang="en-US" dirty="0"/>
              <a:t>、</a:t>
            </a:r>
            <a:r>
              <a:rPr kumimoji="1" lang="en-US" altLang="ja-JP" dirty="0"/>
              <a:t>Get OSM</a:t>
            </a:r>
            <a:r>
              <a:rPr kumimoji="1" lang="ja-JP" altLang="en-US" dirty="0"/>
              <a:t>、「</a:t>
            </a:r>
            <a:r>
              <a:rPr kumimoji="1" lang="en-US" altLang="ja-JP" dirty="0"/>
              <a:t>Elevation from object</a:t>
            </a:r>
            <a:r>
              <a:rPr kumimoji="1" lang="ja-JP" altLang="en-US" dirty="0"/>
              <a:t>」にチェック、</a:t>
            </a:r>
            <a:r>
              <a:rPr kumimoji="1" lang="en-US" altLang="ja-JP" dirty="0"/>
              <a:t>OK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916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27AA52-1494-E8FB-CFE8-28AE32DC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068"/>
            <a:ext cx="9144000" cy="56998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A7E02B-1BE4-E1CD-55FE-F381868D76C7}"/>
              </a:ext>
            </a:extLst>
          </p:cNvPr>
          <p:cNvSpPr txBox="1"/>
          <p:nvPr/>
        </p:nvSpPr>
        <p:spPr>
          <a:xfrm>
            <a:off x="179337" y="6281554"/>
            <a:ext cx="845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前のページのものをズームイン</a:t>
            </a:r>
          </a:p>
        </p:txBody>
      </p:sp>
    </p:spTree>
    <p:extLst>
      <p:ext uri="{BB962C8B-B14F-4D97-AF65-F5344CB8AC3E}">
        <p14:creationId xmlns:p14="http://schemas.microsoft.com/office/powerpoint/2010/main" val="108417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DD67B-A8B0-227C-370B-06BBE817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190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研究課題の例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175767-BEBC-5792-C199-06DE0DEE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7100"/>
            <a:ext cx="7886700" cy="5882774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建物の高さ、色、質感</a:t>
            </a:r>
            <a:endParaRPr kumimoji="1" lang="en-US" altLang="ja-JP" sz="2400" dirty="0"/>
          </a:p>
          <a:p>
            <a:r>
              <a:rPr lang="ja-JP" altLang="en-US" sz="2400" dirty="0"/>
              <a:t>道路の色、質感、付属物（標識など）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を実写から推定する技術．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D00DC2C-88C7-05F6-801F-E8CF3107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97" y="2480869"/>
            <a:ext cx="8021493" cy="328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6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ED3383-991F-5C95-8B8A-C4A1F388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7293"/>
            <a:ext cx="7886700" cy="453021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既存の技術を試してみる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7AC9AB-1089-D888-DC51-15910173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8146"/>
            <a:ext cx="8303594" cy="603985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2400" dirty="0"/>
              <a:t>Instruct pix2pix</a:t>
            </a:r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https://huggingface.co/spaces/timbrooks/instruct-pix2pix</a:t>
            </a:r>
            <a:r>
              <a:rPr lang="en-US" altLang="ja-JP" sz="2400" dirty="0"/>
              <a:t> </a:t>
            </a:r>
            <a:r>
              <a:rPr lang="ja-JP" altLang="en-US" sz="2400" dirty="0"/>
              <a:t>のオンラインデモ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画像と指示文により、画像変換を行う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this compute graphics is buildings, sky and mountain view from above. add color.</a:t>
            </a:r>
            <a:r>
              <a:rPr kumimoji="1" lang="ja-JP" altLang="en-US" sz="2400" dirty="0"/>
              <a:t>」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色付けに成功．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→ 指示文は適切？　他の良い方法は？　実写をヒントとして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に与える方法も探してみる　・・・　のように課題を考案し解決　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→ 色付け以外のこと（３次元での処理はどうしたらよい？）を考えるのも有り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C20139-ED2F-B56F-4F43-80650E0B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18" y="2302428"/>
            <a:ext cx="2833980" cy="18688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981F201-D734-2539-BDFE-FB0245DDD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395" y="2307942"/>
            <a:ext cx="2875919" cy="1916551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780074FB-D0E5-AACC-6BD3-FA7B4968504A}"/>
              </a:ext>
            </a:extLst>
          </p:cNvPr>
          <p:cNvSpPr/>
          <p:nvPr/>
        </p:nvSpPr>
        <p:spPr>
          <a:xfrm>
            <a:off x="4344844" y="2971195"/>
            <a:ext cx="227156" cy="531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71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DD67B-A8B0-227C-370B-06BBE817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190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研究課題の例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175767-BEBC-5792-C199-06DE0DEE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7100"/>
            <a:ext cx="7886700" cy="5882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研究は、</a:t>
            </a:r>
            <a:r>
              <a:rPr kumimoji="1" lang="ja-JP" altLang="en-US" sz="2400" dirty="0">
                <a:solidFill>
                  <a:srgbClr val="FF0000"/>
                </a:solidFill>
              </a:rPr>
              <a:t>課題発見</a:t>
            </a:r>
            <a:r>
              <a:rPr kumimoji="1" lang="ja-JP" altLang="en-US" sz="2400" dirty="0"/>
              <a:t>し、</a:t>
            </a:r>
            <a:r>
              <a:rPr kumimoji="1" lang="ja-JP" altLang="en-US" sz="2400" dirty="0">
                <a:solidFill>
                  <a:srgbClr val="FF0000"/>
                </a:solidFill>
              </a:rPr>
              <a:t>第三者でも再現可能なアイデアや工夫</a:t>
            </a:r>
            <a:r>
              <a:rPr kumimoji="1" lang="ja-JP" altLang="en-US" sz="2400" dirty="0"/>
              <a:t>を考案、その</a:t>
            </a:r>
            <a:r>
              <a:rPr kumimoji="1" lang="ja-JP" altLang="en-US" sz="2400" dirty="0">
                <a:solidFill>
                  <a:srgbClr val="FF0000"/>
                </a:solidFill>
              </a:rPr>
              <a:t>正しさをデータ等で示す</a:t>
            </a:r>
            <a:r>
              <a:rPr kumimoji="1" lang="ja-JP" altLang="en-US" sz="2400" dirty="0"/>
              <a:t>もの．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課題発見：　やりたいことを、まずは試してみる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「自分でも解決可能な課題」を探る。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まずは、簡単な課題から開始し、自信を深める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アイデアや工夫を実験で裏付ける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数多くのアイデアや工夫を実験し</a:t>
            </a:r>
            <a:r>
              <a:rPr lang="ja-JP" altLang="en-US" sz="2400" dirty="0"/>
              <a:t>、それぞれを記録しておく方法を進める。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（少ない数の実験、実験無しの研究はお勧めしない）　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14275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105</TotalTime>
  <Words>377</Words>
  <Application>Microsoft Office PowerPoint</Application>
  <PresentationFormat>画面に合わせる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テーマ</vt:lpstr>
      <vt:lpstr>３次元地図の用途</vt:lpstr>
      <vt:lpstr>前準備</vt:lpstr>
      <vt:lpstr>ここで行うこと</vt:lpstr>
      <vt:lpstr>PowerPoint プレゼンテーション</vt:lpstr>
      <vt:lpstr>PowerPoint プレゼンテーション</vt:lpstr>
      <vt:lpstr>PowerPoint プレゼンテーション</vt:lpstr>
      <vt:lpstr>研究課題の例</vt:lpstr>
      <vt:lpstr>既存の技術を試してみる</vt:lpstr>
      <vt:lpstr>研究課題の例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３次元地図の用途</dc:title>
  <dc:creator>金子　邦彦</dc:creator>
  <cp:lastModifiedBy>金子　邦彦</cp:lastModifiedBy>
  <cp:revision>2</cp:revision>
  <dcterms:created xsi:type="dcterms:W3CDTF">2023-03-17T02:40:27Z</dcterms:created>
  <dcterms:modified xsi:type="dcterms:W3CDTF">2023-03-17T06:53:20Z</dcterms:modified>
</cp:coreProperties>
</file>