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3" r:id="rId2"/>
    <p:sldMasterId id="2147483678" r:id="rId3"/>
    <p:sldMasterId id="2147483684" r:id="rId4"/>
  </p:sldMasterIdLst>
  <p:notesMasterIdLst>
    <p:notesMasterId r:id="rId86"/>
  </p:notesMasterIdLst>
  <p:handoutMasterIdLst>
    <p:handoutMasterId r:id="rId87"/>
  </p:handoutMasterIdLst>
  <p:sldIdLst>
    <p:sldId id="1037" r:id="rId5"/>
    <p:sldId id="1005" r:id="rId6"/>
    <p:sldId id="696" r:id="rId7"/>
    <p:sldId id="1361" r:id="rId8"/>
    <p:sldId id="1891" r:id="rId9"/>
    <p:sldId id="1815" r:id="rId10"/>
    <p:sldId id="1892" r:id="rId11"/>
    <p:sldId id="554" r:id="rId12"/>
    <p:sldId id="1894" r:id="rId13"/>
    <p:sldId id="2042" r:id="rId14"/>
    <p:sldId id="2056" r:id="rId15"/>
    <p:sldId id="2046" r:id="rId16"/>
    <p:sldId id="2047" r:id="rId17"/>
    <p:sldId id="2048" r:id="rId18"/>
    <p:sldId id="2049" r:id="rId19"/>
    <p:sldId id="2050" r:id="rId20"/>
    <p:sldId id="2051" r:id="rId21"/>
    <p:sldId id="2052" r:id="rId22"/>
    <p:sldId id="2053" r:id="rId23"/>
    <p:sldId id="2054" r:id="rId24"/>
    <p:sldId id="2055" r:id="rId25"/>
    <p:sldId id="2030" r:id="rId26"/>
    <p:sldId id="2057" r:id="rId27"/>
    <p:sldId id="2058" r:id="rId28"/>
    <p:sldId id="2037" r:id="rId29"/>
    <p:sldId id="2059" r:id="rId30"/>
    <p:sldId id="2060" r:id="rId31"/>
    <p:sldId id="2061" r:id="rId32"/>
    <p:sldId id="2062" r:id="rId33"/>
    <p:sldId id="1760" r:id="rId34"/>
    <p:sldId id="2063" r:id="rId35"/>
    <p:sldId id="2064" r:id="rId36"/>
    <p:sldId id="2065" r:id="rId37"/>
    <p:sldId id="2066" r:id="rId38"/>
    <p:sldId id="2038" r:id="rId39"/>
    <p:sldId id="1357" r:id="rId40"/>
    <p:sldId id="2029" r:id="rId41"/>
    <p:sldId id="2067" r:id="rId42"/>
    <p:sldId id="2068" r:id="rId43"/>
    <p:sldId id="2028" r:id="rId44"/>
    <p:sldId id="1399" r:id="rId45"/>
    <p:sldId id="1757" r:id="rId46"/>
    <p:sldId id="1793" r:id="rId47"/>
    <p:sldId id="1761" r:id="rId48"/>
    <p:sldId id="1904" r:id="rId49"/>
    <p:sldId id="1905" r:id="rId50"/>
    <p:sldId id="1906" r:id="rId51"/>
    <p:sldId id="1907" r:id="rId52"/>
    <p:sldId id="1908" r:id="rId53"/>
    <p:sldId id="1909" r:id="rId54"/>
    <p:sldId id="1910" r:id="rId55"/>
    <p:sldId id="1911" r:id="rId56"/>
    <p:sldId id="1912" r:id="rId57"/>
    <p:sldId id="1913" r:id="rId58"/>
    <p:sldId id="2021" r:id="rId59"/>
    <p:sldId id="1914" r:id="rId60"/>
    <p:sldId id="1915" r:id="rId61"/>
    <p:sldId id="1916" r:id="rId62"/>
    <p:sldId id="1917" r:id="rId63"/>
    <p:sldId id="1918" r:id="rId64"/>
    <p:sldId id="1920" r:id="rId65"/>
    <p:sldId id="1919" r:id="rId66"/>
    <p:sldId id="263" r:id="rId67"/>
    <p:sldId id="1922" r:id="rId68"/>
    <p:sldId id="1921" r:id="rId69"/>
    <p:sldId id="1923" r:id="rId70"/>
    <p:sldId id="1925" r:id="rId71"/>
    <p:sldId id="1926" r:id="rId72"/>
    <p:sldId id="1924" r:id="rId73"/>
    <p:sldId id="1927" r:id="rId74"/>
    <p:sldId id="2022" r:id="rId75"/>
    <p:sldId id="1929" r:id="rId76"/>
    <p:sldId id="1448" r:id="rId77"/>
    <p:sldId id="1928" r:id="rId78"/>
    <p:sldId id="1930" r:id="rId79"/>
    <p:sldId id="1931" r:id="rId80"/>
    <p:sldId id="1932" r:id="rId81"/>
    <p:sldId id="1933" r:id="rId82"/>
    <p:sldId id="1935" r:id="rId83"/>
    <p:sldId id="1936" r:id="rId84"/>
    <p:sldId id="1937" r:id="rId85"/>
  </p:sldIdLst>
  <p:sldSz cx="9144000" cy="6858000" type="screen4x3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8001"/>
    <a:srgbClr val="000000"/>
    <a:srgbClr val="FFFF0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96" autoAdjust="0"/>
    <p:restoredTop sz="94660"/>
  </p:normalViewPr>
  <p:slideViewPr>
    <p:cSldViewPr snapToGrid="0">
      <p:cViewPr varScale="1">
        <p:scale>
          <a:sx n="61" d="100"/>
          <a:sy n="61" d="100"/>
        </p:scale>
        <p:origin x="854" y="18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Grid="0">
      <p:cViewPr varScale="1">
        <p:scale>
          <a:sx n="47" d="100"/>
          <a:sy n="47" d="100"/>
        </p:scale>
        <p:origin x="2752" y="64"/>
      </p:cViewPr>
      <p:guideLst/>
    </p:cSldViewPr>
  </p:notes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Master" Target="slideMasters/slideMaster4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9" Type="http://schemas.openxmlformats.org/officeDocument/2006/relationships/slide" Target="slides/slide5.xml"/><Relationship Id="rId10" Type="http://schemas.openxmlformats.org/officeDocument/2006/relationships/slide" Target="slides/slide6.xml"/><Relationship Id="rId11" Type="http://schemas.openxmlformats.org/officeDocument/2006/relationships/slide" Target="slides/slide7.xml"/><Relationship Id="rId12" Type="http://schemas.openxmlformats.org/officeDocument/2006/relationships/slide" Target="slides/slide8.xml"/><Relationship Id="rId13" Type="http://schemas.openxmlformats.org/officeDocument/2006/relationships/slide" Target="slides/slide9.xml"/><Relationship Id="rId14" Type="http://schemas.openxmlformats.org/officeDocument/2006/relationships/slide" Target="slides/slide10.xml"/><Relationship Id="rId15" Type="http://schemas.openxmlformats.org/officeDocument/2006/relationships/slide" Target="slides/slide11.xml"/><Relationship Id="rId16" Type="http://schemas.openxmlformats.org/officeDocument/2006/relationships/slide" Target="slides/slide12.xml"/><Relationship Id="rId17" Type="http://schemas.openxmlformats.org/officeDocument/2006/relationships/slide" Target="slides/slide13.xml"/><Relationship Id="rId18" Type="http://schemas.openxmlformats.org/officeDocument/2006/relationships/slide" Target="slides/slide14.xml"/><Relationship Id="rId19" Type="http://schemas.openxmlformats.org/officeDocument/2006/relationships/slide" Target="slides/slide15.xml"/><Relationship Id="rId20" Type="http://schemas.openxmlformats.org/officeDocument/2006/relationships/slide" Target="slides/slide16.xml"/><Relationship Id="rId21" Type="http://schemas.openxmlformats.org/officeDocument/2006/relationships/slide" Target="slides/slide17.xml"/><Relationship Id="rId22" Type="http://schemas.openxmlformats.org/officeDocument/2006/relationships/slide" Target="slides/slide18.xml"/><Relationship Id="rId23" Type="http://schemas.openxmlformats.org/officeDocument/2006/relationships/slide" Target="slides/slide19.xml"/><Relationship Id="rId24" Type="http://schemas.openxmlformats.org/officeDocument/2006/relationships/slide" Target="slides/slide20.xml"/><Relationship Id="rId25" Type="http://schemas.openxmlformats.org/officeDocument/2006/relationships/slide" Target="slides/slide21.xml"/><Relationship Id="rId26" Type="http://schemas.openxmlformats.org/officeDocument/2006/relationships/slide" Target="slides/slide22.xml"/><Relationship Id="rId27" Type="http://schemas.openxmlformats.org/officeDocument/2006/relationships/slide" Target="slides/slide23.xml"/><Relationship Id="rId28" Type="http://schemas.openxmlformats.org/officeDocument/2006/relationships/slide" Target="slides/slide24.xml"/><Relationship Id="rId29" Type="http://schemas.openxmlformats.org/officeDocument/2006/relationships/slide" Target="slides/slide25.xml"/><Relationship Id="rId30" Type="http://schemas.openxmlformats.org/officeDocument/2006/relationships/slide" Target="slides/slide26.xml"/><Relationship Id="rId31" Type="http://schemas.openxmlformats.org/officeDocument/2006/relationships/slide" Target="slides/slide27.xml"/><Relationship Id="rId32" Type="http://schemas.openxmlformats.org/officeDocument/2006/relationships/slide" Target="slides/slide28.xml"/><Relationship Id="rId33" Type="http://schemas.openxmlformats.org/officeDocument/2006/relationships/slide" Target="slides/slide29.xml"/><Relationship Id="rId34" Type="http://schemas.openxmlformats.org/officeDocument/2006/relationships/slide" Target="slides/slide30.xml"/><Relationship Id="rId35" Type="http://schemas.openxmlformats.org/officeDocument/2006/relationships/slide" Target="slides/slide31.xml"/><Relationship Id="rId36" Type="http://schemas.openxmlformats.org/officeDocument/2006/relationships/slide" Target="slides/slide32.xml"/><Relationship Id="rId37" Type="http://schemas.openxmlformats.org/officeDocument/2006/relationships/slide" Target="slides/slide33.xml"/><Relationship Id="rId38" Type="http://schemas.openxmlformats.org/officeDocument/2006/relationships/slide" Target="slides/slide34.xml"/><Relationship Id="rId39" Type="http://schemas.openxmlformats.org/officeDocument/2006/relationships/slide" Target="slides/slide35.xml"/><Relationship Id="rId40" Type="http://schemas.openxmlformats.org/officeDocument/2006/relationships/slide" Target="slides/slide36.xml"/><Relationship Id="rId41" Type="http://schemas.openxmlformats.org/officeDocument/2006/relationships/slide" Target="slides/slide37.xml"/><Relationship Id="rId42" Type="http://schemas.openxmlformats.org/officeDocument/2006/relationships/slide" Target="slides/slide38.xml"/><Relationship Id="rId43" Type="http://schemas.openxmlformats.org/officeDocument/2006/relationships/slide" Target="slides/slide39.xml"/><Relationship Id="rId44" Type="http://schemas.openxmlformats.org/officeDocument/2006/relationships/slide" Target="slides/slide40.xml"/><Relationship Id="rId45" Type="http://schemas.openxmlformats.org/officeDocument/2006/relationships/slide" Target="slides/slide41.xml"/><Relationship Id="rId46" Type="http://schemas.openxmlformats.org/officeDocument/2006/relationships/slide" Target="slides/slide42.xml"/><Relationship Id="rId47" Type="http://schemas.openxmlformats.org/officeDocument/2006/relationships/slide" Target="slides/slide43.xml"/><Relationship Id="rId48" Type="http://schemas.openxmlformats.org/officeDocument/2006/relationships/slide" Target="slides/slide44.xml"/><Relationship Id="rId49" Type="http://schemas.openxmlformats.org/officeDocument/2006/relationships/slide" Target="slides/slide45.xml"/><Relationship Id="rId50" Type="http://schemas.openxmlformats.org/officeDocument/2006/relationships/slide" Target="slides/slide46.xml"/><Relationship Id="rId51" Type="http://schemas.openxmlformats.org/officeDocument/2006/relationships/slide" Target="slides/slide47.xml"/><Relationship Id="rId52" Type="http://schemas.openxmlformats.org/officeDocument/2006/relationships/slide" Target="slides/slide48.xml"/><Relationship Id="rId53" Type="http://schemas.openxmlformats.org/officeDocument/2006/relationships/slide" Target="slides/slide49.xml"/><Relationship Id="rId54" Type="http://schemas.openxmlformats.org/officeDocument/2006/relationships/slide" Target="slides/slide50.xml"/><Relationship Id="rId55" Type="http://schemas.openxmlformats.org/officeDocument/2006/relationships/slide" Target="slides/slide51.xml"/><Relationship Id="rId56" Type="http://schemas.openxmlformats.org/officeDocument/2006/relationships/slide" Target="slides/slide52.xml"/><Relationship Id="rId57" Type="http://schemas.openxmlformats.org/officeDocument/2006/relationships/slide" Target="slides/slide53.xml"/><Relationship Id="rId58" Type="http://schemas.openxmlformats.org/officeDocument/2006/relationships/slide" Target="slides/slide54.xml"/><Relationship Id="rId59" Type="http://schemas.openxmlformats.org/officeDocument/2006/relationships/slide" Target="slides/slide55.xml"/><Relationship Id="rId60" Type="http://schemas.openxmlformats.org/officeDocument/2006/relationships/slide" Target="slides/slide56.xml"/><Relationship Id="rId61" Type="http://schemas.openxmlformats.org/officeDocument/2006/relationships/slide" Target="slides/slide57.xml"/><Relationship Id="rId62" Type="http://schemas.openxmlformats.org/officeDocument/2006/relationships/slide" Target="slides/slide58.xml"/><Relationship Id="rId63" Type="http://schemas.openxmlformats.org/officeDocument/2006/relationships/slide" Target="slides/slide59.xml"/><Relationship Id="rId64" Type="http://schemas.openxmlformats.org/officeDocument/2006/relationships/slide" Target="slides/slide60.xml"/><Relationship Id="rId65" Type="http://schemas.openxmlformats.org/officeDocument/2006/relationships/slide" Target="slides/slide61.xml"/><Relationship Id="rId66" Type="http://schemas.openxmlformats.org/officeDocument/2006/relationships/slide" Target="slides/slide62.xml"/><Relationship Id="rId67" Type="http://schemas.openxmlformats.org/officeDocument/2006/relationships/slide" Target="slides/slide63.xml"/><Relationship Id="rId68" Type="http://schemas.openxmlformats.org/officeDocument/2006/relationships/slide" Target="slides/slide64.xml"/><Relationship Id="rId69" Type="http://schemas.openxmlformats.org/officeDocument/2006/relationships/slide" Target="slides/slide65.xml"/><Relationship Id="rId70" Type="http://schemas.openxmlformats.org/officeDocument/2006/relationships/slide" Target="slides/slide66.xml"/><Relationship Id="rId71" Type="http://schemas.openxmlformats.org/officeDocument/2006/relationships/slide" Target="slides/slide67.xml"/><Relationship Id="rId72" Type="http://schemas.openxmlformats.org/officeDocument/2006/relationships/slide" Target="slides/slide68.xml"/><Relationship Id="rId73" Type="http://schemas.openxmlformats.org/officeDocument/2006/relationships/slide" Target="slides/slide69.xml"/><Relationship Id="rId74" Type="http://schemas.openxmlformats.org/officeDocument/2006/relationships/slide" Target="slides/slide70.xml"/><Relationship Id="rId75" Type="http://schemas.openxmlformats.org/officeDocument/2006/relationships/slide" Target="slides/slide71.xml"/><Relationship Id="rId76" Type="http://schemas.openxmlformats.org/officeDocument/2006/relationships/slide" Target="slides/slide72.xml"/><Relationship Id="rId77" Type="http://schemas.openxmlformats.org/officeDocument/2006/relationships/slide" Target="slides/slide73.xml"/><Relationship Id="rId78" Type="http://schemas.openxmlformats.org/officeDocument/2006/relationships/slide" Target="slides/slide74.xml"/><Relationship Id="rId79" Type="http://schemas.openxmlformats.org/officeDocument/2006/relationships/slide" Target="slides/slide75.xml"/><Relationship Id="rId80" Type="http://schemas.openxmlformats.org/officeDocument/2006/relationships/slide" Target="slides/slide76.xml"/><Relationship Id="rId81" Type="http://schemas.openxmlformats.org/officeDocument/2006/relationships/slide" Target="slides/slide77.xml"/><Relationship Id="rId82" Type="http://schemas.openxmlformats.org/officeDocument/2006/relationships/slide" Target="slides/slide78.xml"/><Relationship Id="rId83" Type="http://schemas.openxmlformats.org/officeDocument/2006/relationships/slide" Target="slides/slide79.xml"/><Relationship Id="rId84" Type="http://schemas.openxmlformats.org/officeDocument/2006/relationships/slide" Target="slides/slide80.xml"/><Relationship Id="rId85" Type="http://schemas.openxmlformats.org/officeDocument/2006/relationships/slide" Target="slides/slide81.xml"/><Relationship Id="rId86" Type="http://schemas.openxmlformats.org/officeDocument/2006/relationships/notesMaster" Target="notesMasters/notesMaster1.xml"/><Relationship Id="rId87" Type="http://schemas.openxmlformats.org/officeDocument/2006/relationships/handoutMaster" Target="handoutMasters/handoutMaster1.xml"/><Relationship Id="rId88" Type="http://schemas.openxmlformats.org/officeDocument/2006/relationships/presProps" Target="presProps.xml"/><Relationship Id="rId89" Type="http://schemas.openxmlformats.org/officeDocument/2006/relationships/viewProps" Target="viewProps.xml"/><Relationship Id="rId90" Type="http://schemas.openxmlformats.org/officeDocument/2006/relationships/theme" Target="theme/theme1.xml"/><Relationship Id="rId91" Type="http://schemas.openxmlformats.org/officeDocument/2006/relationships/tableStyles" Target="tableStyles.xml"/></Relationships>
</file>

<file path=ppt/handoutMasters/_rels/handout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>
            <a:extLst>
              <a:ext uri="{FF2B5EF4-FFF2-40B4-BE49-F238E27FC236}">
                <a16:creationId xmlns:a16="http://schemas.microsoft.com/office/drawing/2014/main" id="{492763BF-D648-4028-9754-3615FF609DDE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6B10CE5D-8673-4CA7-9090-03259476253E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05FF2E0-C691-4652-BD93-B8DB4314A43F}" type="datetimeFigureOut">
              <a:rPr kumimoji="1" lang="ja-JP" altLang="en-US" smtClean="0"/>
              <a:t>2025/3/25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C2FF5B21-A326-4B36-82F5-4E6EA1A9FF63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0BE679C3-E509-4B6D-8BC5-8667FC746E27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26BFD2C-F54A-4665-824F-63737EEC689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6197254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D864EF8-74FE-40A1-902E-125A64E3EB0E}" type="datetimeFigureOut">
              <a:rPr kumimoji="1" lang="ja-JP" altLang="en-US" smtClean="0"/>
              <a:t>2025/3/25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 dirty="0"/>
              <a:t>マスター テキストの書式設定</a:t>
            </a:r>
          </a:p>
          <a:p>
            <a:pPr lvl="1"/>
            <a:r>
              <a:rPr kumimoji="1" lang="ja-JP" altLang="en-US" dirty="0"/>
              <a:t>第 </a:t>
            </a:r>
            <a:r>
              <a:rPr kumimoji="1" lang="en-US" altLang="ja-JP" dirty="0"/>
              <a:t>2 </a:t>
            </a:r>
            <a:r>
              <a:rPr kumimoji="1" lang="ja-JP" altLang="en-US" dirty="0"/>
              <a:t>レベル</a:t>
            </a:r>
          </a:p>
          <a:p>
            <a:pPr lvl="2"/>
            <a:r>
              <a:rPr kumimoji="1" lang="ja-JP" altLang="en-US" dirty="0"/>
              <a:t>第 </a:t>
            </a:r>
            <a:r>
              <a:rPr kumimoji="1" lang="en-US" altLang="ja-JP" dirty="0"/>
              <a:t>3 </a:t>
            </a:r>
            <a:r>
              <a:rPr kumimoji="1" lang="ja-JP" altLang="en-US" dirty="0"/>
              <a:t>レベル</a:t>
            </a:r>
          </a:p>
          <a:p>
            <a:pPr lvl="3"/>
            <a:r>
              <a:rPr kumimoji="1" lang="ja-JP" altLang="en-US" dirty="0"/>
              <a:t>第 </a:t>
            </a:r>
            <a:r>
              <a:rPr kumimoji="1" lang="en-US" altLang="ja-JP" dirty="0"/>
              <a:t>4 </a:t>
            </a:r>
            <a:r>
              <a:rPr kumimoji="1" lang="ja-JP" altLang="en-US" dirty="0"/>
              <a:t>レベル</a:t>
            </a:r>
          </a:p>
          <a:p>
            <a:pPr lvl="4"/>
            <a:r>
              <a:rPr kumimoji="1" lang="ja-JP" altLang="en-US" dirty="0"/>
              <a:t>第 </a:t>
            </a:r>
            <a:r>
              <a:rPr kumimoji="1" lang="en-US" altLang="ja-JP" dirty="0"/>
              <a:t>5 </a:t>
            </a:r>
            <a:r>
              <a:rPr kumimoji="1" lang="ja-JP" altLang="en-US" dirty="0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33223C1-63D0-4CA4-8D67-2118CF2CB84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723115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2.xml"/></Relationships>
</file>

<file path=ppt/notesSlides/_rels/notesSlide2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4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5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6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5.xml"/></Relationships>
</file>

<file path=ppt/notesSlides/_rels/notesSlide7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5.xml"/></Relationships>
</file>

<file path=ppt/notesSlides/_rels/notesSlide8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6.xml"/></Relationships>
</file>

<file path=ppt/notesSlides/_rels/notesSlide9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9C5B174-42CB-4E29-BEDB-5B349DA0C657}" type="slidenum">
              <a:rPr kumimoji="1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2392706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9C5B174-42CB-4E29-BEDB-5B349DA0C657}" type="slidenum">
              <a:rPr kumimoji="1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72</a:t>
            </a:fld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500944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33223C1-63D0-4CA4-8D67-2118CF2CB847}" type="slidenum">
              <a:rPr kumimoji="1" lang="ja-JP" altLang="en-US" smtClean="0"/>
              <a:t>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5678022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9C5B174-42CB-4E29-BEDB-5B349DA0C657}" type="slidenum">
              <a:rPr kumimoji="1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8567160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9C5B174-42CB-4E29-BEDB-5B349DA0C657}" type="slidenum">
              <a:rPr kumimoji="1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8567160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147F7AE-455D-7C42-91A6-65645F0309A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3CB33576-8F43-711E-A862-7C2A63E4B9B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50C7A958-2B10-D8F9-CE47-D0E84ABE315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9CCF0B6C-DEDA-FF7F-47E9-6F398979F1C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9C5B174-42CB-4E29-BEDB-5B349DA0C657}" type="slidenum">
              <a:rPr kumimoji="1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4012074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DF4BFAA-0ED5-2668-8CC7-C05A4738C81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7E83A182-DD72-599C-697F-C972C2D55A3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F5E2561B-0C00-6E1A-A7F8-5759BC7BFE6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C0EBE97E-8D59-04B5-4A1C-A0FB04902AD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9C5B174-42CB-4E29-BEDB-5B349DA0C657}" type="slidenum">
              <a:rPr kumimoji="1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35</a:t>
            </a:fld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7359041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9C5B174-42CB-4E29-BEDB-5B349DA0C657}" type="slidenum">
              <a:rPr kumimoji="1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45</a:t>
            </a:fld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8343591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9C5B174-42CB-4E29-BEDB-5B349DA0C657}" type="slidenum">
              <a:rPr kumimoji="1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56</a:t>
            </a:fld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4651047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9C5B174-42CB-4E29-BEDB-5B349DA0C657}" type="slidenum">
              <a:rPr kumimoji="1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65</a:t>
            </a:fld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20451398"/>
      </p:ext>
    </p:extLst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>
            <a:normAutofit/>
          </a:bodyPr>
          <a:lstStyle>
            <a:lvl1pPr algn="ctr">
              <a:defRPr sz="4400">
                <a:latin typeface="Abadi" panose="020B0604020104020204" pitchFamily="34" charset="0"/>
              </a:defRPr>
            </a:lvl1pPr>
          </a:lstStyle>
          <a:p>
            <a:r>
              <a:rPr lang="ja-JP" altLang="en-US" dirty="0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>
                <a:latin typeface="Abadi" panose="020B0604020104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 dirty="0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2DAFF7-F530-40AE-BC8F-C532FAB7D2ED}" type="datetime1">
              <a:rPr kumimoji="1" lang="ja-JP" altLang="en-US" smtClean="0"/>
              <a:t>2025/3/25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badi" panose="020B0604020104020204" pitchFamily="34" charset="0"/>
              </a:defRPr>
            </a:lvl1pPr>
          </a:lstStyle>
          <a:p>
            <a:endParaRPr kumimoji="1" lang="ja-JP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badi" panose="020B0604020104020204" pitchFamily="34" charset="0"/>
              </a:defRPr>
            </a:lvl1pPr>
          </a:lstStyle>
          <a:p>
            <a:fld id="{E205D82C-95A1-431E-8E38-AA614A14CDCF}" type="slidenum">
              <a:rPr kumimoji="1" lang="ja-JP" altLang="en-US" smtClean="0"/>
              <a:pPr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40907921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dirty="0"/>
              <a:t>マスター テキストの書式設定</a:t>
            </a:r>
          </a:p>
          <a:p>
            <a:pPr lvl="1"/>
            <a:r>
              <a:rPr lang="ja-JP" altLang="en-US" dirty="0"/>
              <a:t>第 </a:t>
            </a:r>
            <a:r>
              <a:rPr lang="en-US" altLang="ja-JP" dirty="0"/>
              <a:t>2 </a:t>
            </a:r>
            <a:r>
              <a:rPr lang="ja-JP" altLang="en-US" dirty="0"/>
              <a:t>レベル</a:t>
            </a:r>
          </a:p>
          <a:p>
            <a:pPr lvl="2"/>
            <a:r>
              <a:rPr lang="ja-JP" altLang="en-US" dirty="0"/>
              <a:t>第 </a:t>
            </a:r>
            <a:r>
              <a:rPr lang="en-US" altLang="ja-JP" dirty="0"/>
              <a:t>3 </a:t>
            </a:r>
            <a:r>
              <a:rPr lang="ja-JP" altLang="en-US" dirty="0"/>
              <a:t>レベル</a:t>
            </a:r>
          </a:p>
          <a:p>
            <a:pPr lvl="3"/>
            <a:r>
              <a:rPr lang="ja-JP" altLang="en-US" dirty="0"/>
              <a:t>第 </a:t>
            </a:r>
            <a:r>
              <a:rPr lang="en-US" altLang="ja-JP" dirty="0"/>
              <a:t>4 </a:t>
            </a:r>
            <a:r>
              <a:rPr lang="ja-JP" altLang="en-US" dirty="0"/>
              <a:t>レベル</a:t>
            </a:r>
          </a:p>
          <a:p>
            <a:pPr lvl="4"/>
            <a:r>
              <a:rPr lang="ja-JP" altLang="en-US" dirty="0"/>
              <a:t>第 </a:t>
            </a:r>
            <a:r>
              <a:rPr lang="en-US" altLang="ja-JP" dirty="0"/>
              <a:t>5 </a:t>
            </a:r>
            <a:r>
              <a:rPr lang="ja-JP" altLang="en-US" dirty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2FAC9D-EF09-4E31-BA9F-6384C390A9ED}" type="datetime1">
              <a:rPr kumimoji="1" lang="ja-JP" altLang="en-US" smtClean="0"/>
              <a:t>2025/3/25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053190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9376" y="2614172"/>
            <a:ext cx="3086100" cy="1397000"/>
          </a:xfrm>
        </p:spPr>
        <p:txBody>
          <a:bodyPr/>
          <a:lstStyle>
            <a:lvl1pPr algn="r">
              <a:lnSpc>
                <a:spcPct val="100000"/>
              </a:lnSpc>
              <a:defRPr/>
            </a:lvl1pPr>
          </a:lstStyle>
          <a:p>
            <a:r>
              <a:rPr lang="ja-JP" altLang="en-US" dirty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22284" y="946596"/>
            <a:ext cx="5311720" cy="5267459"/>
          </a:xfrm>
        </p:spPr>
        <p:txBody>
          <a:bodyPr anchor="ctr"/>
          <a:lstStyle>
            <a:lvl1pPr>
              <a:spcBef>
                <a:spcPts val="0"/>
              </a:spcBef>
              <a:defRPr sz="2600"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</a:lstStyle>
          <a:p>
            <a:pPr lvl="0"/>
            <a:r>
              <a:rPr lang="ja-JP" altLang="en-US" dirty="0"/>
              <a:t>マスター テキストの書式設定</a:t>
            </a:r>
          </a:p>
          <a:p>
            <a:pPr lvl="1"/>
            <a:r>
              <a:rPr lang="ja-JP" altLang="en-US" dirty="0"/>
              <a:t>第 </a:t>
            </a:r>
            <a:r>
              <a:rPr lang="en-US" altLang="ja-JP" dirty="0"/>
              <a:t>2 </a:t>
            </a:r>
            <a:r>
              <a:rPr lang="ja-JP" altLang="en-US" dirty="0"/>
              <a:t>レベル</a:t>
            </a:r>
          </a:p>
          <a:p>
            <a:pPr lvl="2"/>
            <a:r>
              <a:rPr lang="ja-JP" altLang="en-US" dirty="0"/>
              <a:t>第 </a:t>
            </a:r>
            <a:r>
              <a:rPr lang="en-US" altLang="ja-JP" dirty="0"/>
              <a:t>3 </a:t>
            </a:r>
            <a:r>
              <a:rPr lang="ja-JP" altLang="en-US" dirty="0"/>
              <a:t>レベル</a:t>
            </a:r>
          </a:p>
          <a:p>
            <a:pPr lvl="3"/>
            <a:r>
              <a:rPr lang="ja-JP" altLang="en-US" dirty="0"/>
              <a:t>第 </a:t>
            </a:r>
            <a:r>
              <a:rPr lang="en-US" altLang="ja-JP" dirty="0"/>
              <a:t>4 </a:t>
            </a:r>
            <a:r>
              <a:rPr lang="ja-JP" altLang="en-US" dirty="0"/>
              <a:t>レベル</a:t>
            </a:r>
          </a:p>
          <a:p>
            <a:pPr lvl="4"/>
            <a:r>
              <a:rPr lang="ja-JP" altLang="en-US" dirty="0"/>
              <a:t>第 </a:t>
            </a:r>
            <a:r>
              <a:rPr lang="en-US" altLang="ja-JP" dirty="0"/>
              <a:t>5 </a:t>
            </a:r>
            <a:r>
              <a:rPr lang="ja-JP" altLang="en-US" dirty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0C08DC-9898-4990-9497-2E08F3A02288}" type="datetime1">
              <a:rPr kumimoji="1" lang="ja-JP" altLang="en-US" smtClean="0"/>
              <a:t>2025/3/25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cxnSp>
        <p:nvCxnSpPr>
          <p:cNvPr id="8" name="直線コネクタ 7">
            <a:extLst>
              <a:ext uri="{FF2B5EF4-FFF2-40B4-BE49-F238E27FC236}">
                <a16:creationId xmlns:a16="http://schemas.microsoft.com/office/drawing/2014/main" id="{FEE24C5F-FDEB-41AC-8EE7-D7A90FDF0D4E}"/>
              </a:ext>
            </a:extLst>
          </p:cNvPr>
          <p:cNvCxnSpPr/>
          <p:nvPr userDrawn="1"/>
        </p:nvCxnSpPr>
        <p:spPr>
          <a:xfrm>
            <a:off x="3408372" y="1771739"/>
            <a:ext cx="0" cy="308186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855870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66519-B0B6-41F3-B839-B656253B329A}" type="datetime1">
              <a:rPr kumimoji="1" lang="ja-JP" altLang="en-US" smtClean="0"/>
              <a:t>2025/3/25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1465077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6649046-1F5D-4012-BA91-B8BFCB5A1E28}" type="datetime1">
              <a:rPr kumimoji="1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2025/3/25</a:t>
            </a:fld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7DD4950-D159-4EF1-90C3-DB06CAAE7C11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8207894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>
            <a:normAutofit/>
          </a:bodyPr>
          <a:lstStyle>
            <a:lvl1pPr algn="ctr">
              <a:defRPr sz="4400"/>
            </a:lvl1pPr>
          </a:lstStyle>
          <a:p>
            <a:r>
              <a:rPr lang="ja-JP" altLang="en-US" dirty="0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481FBDB-3FE1-4E23-8A3E-D23037547262}" type="datetime1">
              <a:rPr kumimoji="1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2025/3/25</a:t>
            </a:fld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6345829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dirty="0"/>
              <a:t>マスター テキストの書式設定</a:t>
            </a:r>
          </a:p>
          <a:p>
            <a:pPr lvl="1"/>
            <a:r>
              <a:rPr lang="ja-JP" altLang="en-US" dirty="0"/>
              <a:t>第 </a:t>
            </a:r>
            <a:r>
              <a:rPr lang="en-US" altLang="ja-JP" dirty="0"/>
              <a:t>2 </a:t>
            </a:r>
            <a:r>
              <a:rPr lang="ja-JP" altLang="en-US" dirty="0"/>
              <a:t>レベル</a:t>
            </a:r>
          </a:p>
          <a:p>
            <a:pPr lvl="2"/>
            <a:r>
              <a:rPr lang="ja-JP" altLang="en-US" dirty="0"/>
              <a:t>第 </a:t>
            </a:r>
            <a:r>
              <a:rPr lang="en-US" altLang="ja-JP" dirty="0"/>
              <a:t>3 </a:t>
            </a:r>
            <a:r>
              <a:rPr lang="ja-JP" altLang="en-US" dirty="0"/>
              <a:t>レベル</a:t>
            </a:r>
          </a:p>
          <a:p>
            <a:pPr lvl="3"/>
            <a:r>
              <a:rPr lang="ja-JP" altLang="en-US" dirty="0"/>
              <a:t>第 </a:t>
            </a:r>
            <a:r>
              <a:rPr lang="en-US" altLang="ja-JP" dirty="0"/>
              <a:t>4 </a:t>
            </a:r>
            <a:r>
              <a:rPr lang="ja-JP" altLang="en-US" dirty="0"/>
              <a:t>レベル</a:t>
            </a:r>
          </a:p>
          <a:p>
            <a:pPr lvl="4"/>
            <a:r>
              <a:rPr lang="ja-JP" altLang="en-US" dirty="0"/>
              <a:t>第 </a:t>
            </a:r>
            <a:r>
              <a:rPr lang="en-US" altLang="ja-JP" dirty="0"/>
              <a:t>5 </a:t>
            </a:r>
            <a:r>
              <a:rPr lang="ja-JP" altLang="en-US" dirty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1AA3E3D-4D1D-4163-AD90-B772FBC95A7D}" type="datetime1">
              <a:rPr kumimoji="1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2025/3/25</a:t>
            </a:fld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386128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9376" y="2614172"/>
            <a:ext cx="3086100" cy="1397000"/>
          </a:xfrm>
        </p:spPr>
        <p:txBody>
          <a:bodyPr/>
          <a:lstStyle>
            <a:lvl1pPr algn="r">
              <a:lnSpc>
                <a:spcPct val="100000"/>
              </a:lnSpc>
              <a:defRPr/>
            </a:lvl1pPr>
          </a:lstStyle>
          <a:p>
            <a:r>
              <a:rPr lang="ja-JP" altLang="en-US" dirty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22284" y="946596"/>
            <a:ext cx="5311720" cy="5267459"/>
          </a:xfrm>
        </p:spPr>
        <p:txBody>
          <a:bodyPr anchor="ctr"/>
          <a:lstStyle>
            <a:lvl1pPr>
              <a:spcBef>
                <a:spcPts val="0"/>
              </a:spcBef>
              <a:defRPr sz="2600"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</a:lstStyle>
          <a:p>
            <a:pPr lvl="0"/>
            <a:r>
              <a:rPr lang="ja-JP" altLang="en-US" dirty="0"/>
              <a:t>マスター テキストの書式設定</a:t>
            </a:r>
          </a:p>
          <a:p>
            <a:pPr lvl="1"/>
            <a:r>
              <a:rPr lang="ja-JP" altLang="en-US" dirty="0"/>
              <a:t>第 </a:t>
            </a:r>
            <a:r>
              <a:rPr lang="en-US" altLang="ja-JP" dirty="0"/>
              <a:t>2 </a:t>
            </a:r>
            <a:r>
              <a:rPr lang="ja-JP" altLang="en-US" dirty="0"/>
              <a:t>レベル</a:t>
            </a:r>
          </a:p>
          <a:p>
            <a:pPr lvl="2"/>
            <a:r>
              <a:rPr lang="ja-JP" altLang="en-US" dirty="0"/>
              <a:t>第 </a:t>
            </a:r>
            <a:r>
              <a:rPr lang="en-US" altLang="ja-JP" dirty="0"/>
              <a:t>3 </a:t>
            </a:r>
            <a:r>
              <a:rPr lang="ja-JP" altLang="en-US" dirty="0"/>
              <a:t>レベル</a:t>
            </a:r>
          </a:p>
          <a:p>
            <a:pPr lvl="3"/>
            <a:r>
              <a:rPr lang="ja-JP" altLang="en-US" dirty="0"/>
              <a:t>第 </a:t>
            </a:r>
            <a:r>
              <a:rPr lang="en-US" altLang="ja-JP" dirty="0"/>
              <a:t>4 </a:t>
            </a:r>
            <a:r>
              <a:rPr lang="ja-JP" altLang="en-US" dirty="0"/>
              <a:t>レベル</a:t>
            </a:r>
          </a:p>
          <a:p>
            <a:pPr lvl="4"/>
            <a:r>
              <a:rPr lang="ja-JP" altLang="en-US" dirty="0"/>
              <a:t>第 </a:t>
            </a:r>
            <a:r>
              <a:rPr lang="en-US" altLang="ja-JP" dirty="0"/>
              <a:t>5 </a:t>
            </a:r>
            <a:r>
              <a:rPr lang="ja-JP" altLang="en-US" dirty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1AA3E3D-4D1D-4163-AD90-B772FBC95A7D}" type="datetime1">
              <a:rPr kumimoji="1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2025/3/25</a:t>
            </a:fld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cxnSp>
        <p:nvCxnSpPr>
          <p:cNvPr id="8" name="直線コネクタ 7">
            <a:extLst>
              <a:ext uri="{FF2B5EF4-FFF2-40B4-BE49-F238E27FC236}">
                <a16:creationId xmlns:a16="http://schemas.microsoft.com/office/drawing/2014/main" id="{FEE24C5F-FDEB-41AC-8EE7-D7A90FDF0D4E}"/>
              </a:ext>
            </a:extLst>
          </p:cNvPr>
          <p:cNvCxnSpPr/>
          <p:nvPr userDrawn="1"/>
        </p:nvCxnSpPr>
        <p:spPr>
          <a:xfrm>
            <a:off x="3408372" y="1771739"/>
            <a:ext cx="0" cy="308186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9826755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A417190-F4F2-435C-9433-79F7AB9E97BF}" type="datetime1">
              <a:rPr kumimoji="1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2025/3/25</a:t>
            </a:fld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009277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Abadi" panose="020B0604020104020204" pitchFamily="34" charset="0"/>
              </a:defRPr>
            </a:lvl1pPr>
          </a:lstStyle>
          <a:p>
            <a:r>
              <a:rPr lang="ja-JP" altLang="en-US" dirty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Abadi" panose="020B0604020104020204" pitchFamily="34" charset="0"/>
              </a:defRPr>
            </a:lvl1pPr>
            <a:lvl2pPr>
              <a:defRPr>
                <a:latin typeface="Abadi" panose="020B0604020104020204" pitchFamily="34" charset="0"/>
              </a:defRPr>
            </a:lvl2pPr>
            <a:lvl3pPr>
              <a:defRPr>
                <a:latin typeface="Abadi" panose="020B0604020104020204" pitchFamily="34" charset="0"/>
              </a:defRPr>
            </a:lvl3pPr>
            <a:lvl4pPr>
              <a:defRPr>
                <a:latin typeface="Abadi" panose="020B0604020104020204" pitchFamily="34" charset="0"/>
              </a:defRPr>
            </a:lvl4pPr>
            <a:lvl5pPr>
              <a:defRPr>
                <a:latin typeface="Abadi" panose="020B0604020104020204" pitchFamily="34" charset="0"/>
              </a:defRPr>
            </a:lvl5pPr>
          </a:lstStyle>
          <a:p>
            <a:pPr lvl="0"/>
            <a:r>
              <a:rPr lang="ja-JP" altLang="en-US" dirty="0"/>
              <a:t>マスター テキストの書式設定</a:t>
            </a:r>
          </a:p>
          <a:p>
            <a:pPr lvl="1"/>
            <a:r>
              <a:rPr lang="ja-JP" altLang="en-US" dirty="0"/>
              <a:t>第 </a:t>
            </a:r>
            <a:r>
              <a:rPr lang="en-US" altLang="ja-JP" dirty="0"/>
              <a:t>2 </a:t>
            </a:r>
            <a:r>
              <a:rPr lang="ja-JP" altLang="en-US" dirty="0"/>
              <a:t>レベル</a:t>
            </a:r>
          </a:p>
          <a:p>
            <a:pPr lvl="2"/>
            <a:r>
              <a:rPr lang="ja-JP" altLang="en-US" dirty="0"/>
              <a:t>第 </a:t>
            </a:r>
            <a:r>
              <a:rPr lang="en-US" altLang="ja-JP" dirty="0"/>
              <a:t>3 </a:t>
            </a:r>
            <a:r>
              <a:rPr lang="ja-JP" altLang="en-US" dirty="0"/>
              <a:t>レベル</a:t>
            </a:r>
          </a:p>
          <a:p>
            <a:pPr lvl="3"/>
            <a:r>
              <a:rPr lang="ja-JP" altLang="en-US" dirty="0"/>
              <a:t>第 </a:t>
            </a:r>
            <a:r>
              <a:rPr lang="en-US" altLang="ja-JP" dirty="0"/>
              <a:t>4 </a:t>
            </a:r>
            <a:r>
              <a:rPr lang="ja-JP" altLang="en-US" dirty="0"/>
              <a:t>レベル</a:t>
            </a:r>
          </a:p>
          <a:p>
            <a:pPr lvl="4"/>
            <a:r>
              <a:rPr lang="ja-JP" altLang="en-US" dirty="0"/>
              <a:t>第 </a:t>
            </a:r>
            <a:r>
              <a:rPr lang="en-US" altLang="ja-JP" dirty="0"/>
              <a:t>5 </a:t>
            </a:r>
            <a:r>
              <a:rPr lang="ja-JP" altLang="en-US" dirty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491194-32BE-4D41-984D-1E3A64CBE567}" type="datetime1">
              <a:rPr kumimoji="1" lang="ja-JP" altLang="en-US" smtClean="0"/>
              <a:t>2025/3/25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badi" panose="020B0604020104020204" pitchFamily="34" charset="0"/>
              </a:defRPr>
            </a:lvl1pPr>
          </a:lstStyle>
          <a:p>
            <a:endParaRPr kumimoji="1" lang="ja-JP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badi" panose="020B0604020104020204" pitchFamily="34" charset="0"/>
              </a:defRPr>
            </a:lvl1pPr>
          </a:lstStyle>
          <a:p>
            <a:fld id="{E205D82C-95A1-431E-8E38-AA614A14CDCF}" type="slidenum">
              <a:rPr kumimoji="1" lang="ja-JP" altLang="en-US" smtClean="0"/>
              <a:pPr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9750384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9376" y="2614172"/>
            <a:ext cx="3086100" cy="1397000"/>
          </a:xfrm>
        </p:spPr>
        <p:txBody>
          <a:bodyPr/>
          <a:lstStyle>
            <a:lvl1pPr algn="r">
              <a:lnSpc>
                <a:spcPct val="100000"/>
              </a:lnSpc>
              <a:defRPr>
                <a:latin typeface="Abadi" panose="020B0604020104020204" pitchFamily="34" charset="0"/>
              </a:defRPr>
            </a:lvl1pPr>
          </a:lstStyle>
          <a:p>
            <a:r>
              <a:rPr lang="ja-JP" altLang="en-US" dirty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22284" y="946596"/>
            <a:ext cx="5311720" cy="5267459"/>
          </a:xfrm>
        </p:spPr>
        <p:txBody>
          <a:bodyPr anchor="ctr"/>
          <a:lstStyle>
            <a:lvl1pPr>
              <a:spcBef>
                <a:spcPts val="0"/>
              </a:spcBef>
              <a:defRPr sz="2600">
                <a:latin typeface="Abadi" panose="020B0604020104020204" pitchFamily="34" charset="0"/>
              </a:defRPr>
            </a:lvl1pPr>
            <a:lvl2pPr>
              <a:spcBef>
                <a:spcPts val="0"/>
              </a:spcBef>
              <a:defRPr>
                <a:latin typeface="Abadi" panose="020B0604020104020204" pitchFamily="34" charset="0"/>
              </a:defRPr>
            </a:lvl2pPr>
            <a:lvl3pPr>
              <a:spcBef>
                <a:spcPts val="0"/>
              </a:spcBef>
              <a:defRPr>
                <a:latin typeface="Abadi" panose="020B0604020104020204" pitchFamily="34" charset="0"/>
              </a:defRPr>
            </a:lvl3pPr>
            <a:lvl4pPr>
              <a:spcBef>
                <a:spcPts val="0"/>
              </a:spcBef>
              <a:defRPr>
                <a:latin typeface="Abadi" panose="020B0604020104020204" pitchFamily="34" charset="0"/>
              </a:defRPr>
            </a:lvl4pPr>
            <a:lvl5pPr>
              <a:spcBef>
                <a:spcPts val="0"/>
              </a:spcBef>
              <a:defRPr>
                <a:latin typeface="Abadi" panose="020B0604020104020204" pitchFamily="34" charset="0"/>
              </a:defRPr>
            </a:lvl5pPr>
          </a:lstStyle>
          <a:p>
            <a:pPr lvl="0"/>
            <a:r>
              <a:rPr lang="ja-JP" altLang="en-US" dirty="0"/>
              <a:t>マスター テキストの書式設定</a:t>
            </a:r>
          </a:p>
          <a:p>
            <a:pPr lvl="1"/>
            <a:r>
              <a:rPr lang="ja-JP" altLang="en-US" dirty="0"/>
              <a:t>第 </a:t>
            </a:r>
            <a:r>
              <a:rPr lang="en-US" altLang="ja-JP" dirty="0"/>
              <a:t>2 </a:t>
            </a:r>
            <a:r>
              <a:rPr lang="ja-JP" altLang="en-US" dirty="0"/>
              <a:t>レベル</a:t>
            </a:r>
          </a:p>
          <a:p>
            <a:pPr lvl="2"/>
            <a:r>
              <a:rPr lang="ja-JP" altLang="en-US" dirty="0"/>
              <a:t>第 </a:t>
            </a:r>
            <a:r>
              <a:rPr lang="en-US" altLang="ja-JP" dirty="0"/>
              <a:t>3 </a:t>
            </a:r>
            <a:r>
              <a:rPr lang="ja-JP" altLang="en-US" dirty="0"/>
              <a:t>レベル</a:t>
            </a:r>
          </a:p>
          <a:p>
            <a:pPr lvl="3"/>
            <a:r>
              <a:rPr lang="ja-JP" altLang="en-US" dirty="0"/>
              <a:t>第 </a:t>
            </a:r>
            <a:r>
              <a:rPr lang="en-US" altLang="ja-JP" dirty="0"/>
              <a:t>4 </a:t>
            </a:r>
            <a:r>
              <a:rPr lang="ja-JP" altLang="en-US" dirty="0"/>
              <a:t>レベル</a:t>
            </a:r>
          </a:p>
          <a:p>
            <a:pPr lvl="4"/>
            <a:r>
              <a:rPr lang="ja-JP" altLang="en-US" dirty="0"/>
              <a:t>第 </a:t>
            </a:r>
            <a:r>
              <a:rPr lang="en-US" altLang="ja-JP" dirty="0"/>
              <a:t>5 </a:t>
            </a:r>
            <a:r>
              <a:rPr lang="ja-JP" altLang="en-US" dirty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A0F4AB-D094-46A2-9F26-704CB46BBAFF}" type="datetime1">
              <a:rPr kumimoji="1" lang="ja-JP" altLang="en-US" smtClean="0"/>
              <a:t>2025/3/25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badi" panose="020B0604020104020204" pitchFamily="34" charset="0"/>
              </a:defRPr>
            </a:lvl1pPr>
          </a:lstStyle>
          <a:p>
            <a:endParaRPr kumimoji="1" lang="ja-JP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badi" panose="020B0604020104020204" pitchFamily="34" charset="0"/>
              </a:defRPr>
            </a:lvl1pPr>
          </a:lstStyle>
          <a:p>
            <a:fld id="{E205D82C-95A1-431E-8E38-AA614A14CDCF}" type="slidenum">
              <a:rPr kumimoji="1" lang="ja-JP" altLang="en-US" smtClean="0"/>
              <a:pPr/>
              <a:t>‹#›</a:t>
            </a:fld>
            <a:endParaRPr kumimoji="1" lang="ja-JP" altLang="en-US" dirty="0"/>
          </a:p>
        </p:txBody>
      </p:sp>
      <p:cxnSp>
        <p:nvCxnSpPr>
          <p:cNvPr id="8" name="直線コネクタ 7">
            <a:extLst>
              <a:ext uri="{FF2B5EF4-FFF2-40B4-BE49-F238E27FC236}">
                <a16:creationId xmlns:a16="http://schemas.microsoft.com/office/drawing/2014/main" id="{FEE24C5F-FDEB-41AC-8EE7-D7A90FDF0D4E}"/>
              </a:ext>
            </a:extLst>
          </p:cNvPr>
          <p:cNvCxnSpPr/>
          <p:nvPr userDrawn="1"/>
        </p:nvCxnSpPr>
        <p:spPr>
          <a:xfrm>
            <a:off x="3408372" y="1771739"/>
            <a:ext cx="0" cy="308186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481724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E3FDFE-9CF1-48C3-8612-C9CA97DC892C}" type="datetime1">
              <a:rPr kumimoji="1" lang="ja-JP" altLang="en-US" smtClean="0"/>
              <a:t>2025/3/25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badi" panose="020B0604020104020204" pitchFamily="34" charset="0"/>
              </a:defRPr>
            </a:lvl1pPr>
          </a:lstStyle>
          <a:p>
            <a:endParaRPr kumimoji="1" lang="ja-JP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badi" panose="020B0604020104020204" pitchFamily="34" charset="0"/>
              </a:defRPr>
            </a:lvl1pPr>
          </a:lstStyle>
          <a:p>
            <a:fld id="{E205D82C-95A1-431E-8E38-AA614A14CDCF}" type="slidenum">
              <a:rPr kumimoji="1" lang="ja-JP" altLang="en-US" smtClean="0"/>
              <a:pPr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0081626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>
            <a:normAutofit/>
          </a:bodyPr>
          <a:lstStyle>
            <a:lvl1pPr algn="ctr">
              <a:defRPr sz="4400"/>
            </a:lvl1pPr>
          </a:lstStyle>
          <a:p>
            <a:r>
              <a:rPr lang="ja-JP" altLang="en-US" dirty="0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1FB30D-9011-46B6-A7D2-08BF25B0C70E}" type="datetime1">
              <a:rPr kumimoji="1" lang="ja-JP" altLang="en-US" smtClean="0"/>
              <a:t>2025/3/25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991441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dirty="0"/>
              <a:t>マスター テキストの書式設定</a:t>
            </a:r>
          </a:p>
          <a:p>
            <a:pPr lvl="1"/>
            <a:r>
              <a:rPr lang="ja-JP" altLang="en-US" dirty="0"/>
              <a:t>第 </a:t>
            </a:r>
            <a:r>
              <a:rPr lang="en-US" altLang="ja-JP" dirty="0"/>
              <a:t>2 </a:t>
            </a:r>
            <a:r>
              <a:rPr lang="ja-JP" altLang="en-US" dirty="0"/>
              <a:t>レベル</a:t>
            </a:r>
          </a:p>
          <a:p>
            <a:pPr lvl="2"/>
            <a:r>
              <a:rPr lang="ja-JP" altLang="en-US" dirty="0"/>
              <a:t>第 </a:t>
            </a:r>
            <a:r>
              <a:rPr lang="en-US" altLang="ja-JP" dirty="0"/>
              <a:t>3 </a:t>
            </a:r>
            <a:r>
              <a:rPr lang="ja-JP" altLang="en-US" dirty="0"/>
              <a:t>レベル</a:t>
            </a:r>
          </a:p>
          <a:p>
            <a:pPr lvl="3"/>
            <a:r>
              <a:rPr lang="ja-JP" altLang="en-US" dirty="0"/>
              <a:t>第 </a:t>
            </a:r>
            <a:r>
              <a:rPr lang="en-US" altLang="ja-JP" dirty="0"/>
              <a:t>4 </a:t>
            </a:r>
            <a:r>
              <a:rPr lang="ja-JP" altLang="en-US" dirty="0"/>
              <a:t>レベル</a:t>
            </a:r>
          </a:p>
          <a:p>
            <a:pPr lvl="4"/>
            <a:r>
              <a:rPr lang="ja-JP" altLang="en-US" dirty="0"/>
              <a:t>第 </a:t>
            </a:r>
            <a:r>
              <a:rPr lang="en-US" altLang="ja-JP" dirty="0"/>
              <a:t>5 </a:t>
            </a:r>
            <a:r>
              <a:rPr lang="ja-JP" altLang="en-US" dirty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F5AED3-3617-4C17-B807-21538BCC831E}" type="datetime1">
              <a:rPr kumimoji="1" lang="ja-JP" altLang="en-US" smtClean="0"/>
              <a:t>2025/3/25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087113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9376" y="2614172"/>
            <a:ext cx="3086100" cy="1397000"/>
          </a:xfrm>
        </p:spPr>
        <p:txBody>
          <a:bodyPr/>
          <a:lstStyle>
            <a:lvl1pPr algn="r">
              <a:lnSpc>
                <a:spcPct val="100000"/>
              </a:lnSpc>
              <a:defRPr/>
            </a:lvl1pPr>
          </a:lstStyle>
          <a:p>
            <a:r>
              <a:rPr lang="ja-JP" altLang="en-US" dirty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22284" y="946596"/>
            <a:ext cx="5311720" cy="5267459"/>
          </a:xfrm>
        </p:spPr>
        <p:txBody>
          <a:bodyPr anchor="ctr"/>
          <a:lstStyle>
            <a:lvl1pPr>
              <a:spcBef>
                <a:spcPts val="0"/>
              </a:spcBef>
              <a:defRPr sz="2600"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</a:lstStyle>
          <a:p>
            <a:pPr lvl="0"/>
            <a:r>
              <a:rPr lang="ja-JP" altLang="en-US" dirty="0"/>
              <a:t>マスター テキストの書式設定</a:t>
            </a:r>
          </a:p>
          <a:p>
            <a:pPr lvl="1"/>
            <a:r>
              <a:rPr lang="ja-JP" altLang="en-US" dirty="0"/>
              <a:t>第 </a:t>
            </a:r>
            <a:r>
              <a:rPr lang="en-US" altLang="ja-JP" dirty="0"/>
              <a:t>2 </a:t>
            </a:r>
            <a:r>
              <a:rPr lang="ja-JP" altLang="en-US" dirty="0"/>
              <a:t>レベル</a:t>
            </a:r>
          </a:p>
          <a:p>
            <a:pPr lvl="2"/>
            <a:r>
              <a:rPr lang="ja-JP" altLang="en-US" dirty="0"/>
              <a:t>第 </a:t>
            </a:r>
            <a:r>
              <a:rPr lang="en-US" altLang="ja-JP" dirty="0"/>
              <a:t>3 </a:t>
            </a:r>
            <a:r>
              <a:rPr lang="ja-JP" altLang="en-US" dirty="0"/>
              <a:t>レベル</a:t>
            </a:r>
          </a:p>
          <a:p>
            <a:pPr lvl="3"/>
            <a:r>
              <a:rPr lang="ja-JP" altLang="en-US" dirty="0"/>
              <a:t>第 </a:t>
            </a:r>
            <a:r>
              <a:rPr lang="en-US" altLang="ja-JP" dirty="0"/>
              <a:t>4 </a:t>
            </a:r>
            <a:r>
              <a:rPr lang="ja-JP" altLang="en-US" dirty="0"/>
              <a:t>レベル</a:t>
            </a:r>
          </a:p>
          <a:p>
            <a:pPr lvl="4"/>
            <a:r>
              <a:rPr lang="ja-JP" altLang="en-US" dirty="0"/>
              <a:t>第 </a:t>
            </a:r>
            <a:r>
              <a:rPr lang="en-US" altLang="ja-JP" dirty="0"/>
              <a:t>5 </a:t>
            </a:r>
            <a:r>
              <a:rPr lang="ja-JP" altLang="en-US" dirty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9261DE-30E9-4AEB-84A2-E550031D10DA}" type="datetime1">
              <a:rPr kumimoji="1" lang="ja-JP" altLang="en-US" smtClean="0"/>
              <a:t>2025/3/25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cxnSp>
        <p:nvCxnSpPr>
          <p:cNvPr id="8" name="直線コネクタ 7">
            <a:extLst>
              <a:ext uri="{FF2B5EF4-FFF2-40B4-BE49-F238E27FC236}">
                <a16:creationId xmlns:a16="http://schemas.microsoft.com/office/drawing/2014/main" id="{FEE24C5F-FDEB-41AC-8EE7-D7A90FDF0D4E}"/>
              </a:ext>
            </a:extLst>
          </p:cNvPr>
          <p:cNvCxnSpPr/>
          <p:nvPr userDrawn="1"/>
        </p:nvCxnSpPr>
        <p:spPr>
          <a:xfrm>
            <a:off x="3408372" y="1771739"/>
            <a:ext cx="0" cy="308186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756274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6DBFBF-20F7-4777-8406-6B87C1F6D673}" type="datetime1">
              <a:rPr kumimoji="1" lang="ja-JP" altLang="en-US" smtClean="0"/>
              <a:t>2025/3/25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889726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>
            <a:normAutofit/>
          </a:bodyPr>
          <a:lstStyle>
            <a:lvl1pPr algn="ctr">
              <a:defRPr sz="4400"/>
            </a:lvl1pPr>
          </a:lstStyle>
          <a:p>
            <a:r>
              <a:rPr lang="ja-JP" altLang="en-US" dirty="0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058DB1-D34B-4569-8855-12333286FFD6}" type="datetime1">
              <a:rPr kumimoji="1" lang="ja-JP" altLang="en-US" smtClean="0"/>
              <a:t>2025/3/25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98641955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theme" Target="../theme/theme1.xml"/></Relationships>
</file>

<file path=ppt/slideMasters/_rels/slideMaster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slideLayout" Target="../slideLayouts/slideLayout6.xml"/><Relationship Id="rId3" Type="http://schemas.openxmlformats.org/officeDocument/2006/relationships/slideLayout" Target="../slideLayouts/slideLayout7.xml"/><Relationship Id="rId4" Type="http://schemas.openxmlformats.org/officeDocument/2006/relationships/slideLayout" Target="../slideLayouts/slideLayout8.xml"/><Relationship Id="rId5" Type="http://schemas.openxmlformats.org/officeDocument/2006/relationships/theme" Target="../theme/theme2.xml"/></Relationships>
</file>

<file path=ppt/slideMasters/_rels/slideMaster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slideLayout" Target="../slideLayouts/slideLayout10.xml"/><Relationship Id="rId3" Type="http://schemas.openxmlformats.org/officeDocument/2006/relationships/slideLayout" Target="../slideLayouts/slideLayout11.xml"/><Relationship Id="rId4" Type="http://schemas.openxmlformats.org/officeDocument/2006/relationships/slideLayout" Target="../slideLayouts/slideLayout12.xml"/><Relationship Id="rId5" Type="http://schemas.openxmlformats.org/officeDocument/2006/relationships/slideLayout" Target="../slideLayouts/slideLayout13.xml"/><Relationship Id="rId6" Type="http://schemas.openxmlformats.org/officeDocument/2006/relationships/theme" Target="../theme/theme3.xml"/><Relationship Id="rId7" Type="http://schemas.openxmlformats.org/officeDocument/2006/relationships/image" Target="../media/image1.png"/></Relationships>
</file>

<file path=ppt/slideMasters/_rels/slideMaster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7.xml"/><Relationship Id="rId5" Type="http://schemas.openxmlformats.org/officeDocument/2006/relationships/theme" Target="../theme/theme4.xml"/><Relationship Id="rId6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21845" y="175028"/>
            <a:ext cx="8461208" cy="4698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 dirty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1845" y="846253"/>
            <a:ext cx="8461208" cy="53331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 dirty="0"/>
              <a:t>マスター テキストの書式設定</a:t>
            </a:r>
          </a:p>
          <a:p>
            <a:pPr lvl="1"/>
            <a:r>
              <a:rPr lang="ja-JP" altLang="en-US" dirty="0"/>
              <a:t>第 </a:t>
            </a:r>
            <a:r>
              <a:rPr lang="en-US" altLang="ja-JP" dirty="0"/>
              <a:t>2 </a:t>
            </a:r>
            <a:r>
              <a:rPr lang="ja-JP" altLang="en-US" dirty="0"/>
              <a:t>レベル</a:t>
            </a:r>
          </a:p>
          <a:p>
            <a:pPr lvl="2"/>
            <a:r>
              <a:rPr lang="ja-JP" altLang="en-US" dirty="0"/>
              <a:t>第 </a:t>
            </a:r>
            <a:r>
              <a:rPr lang="en-US" altLang="ja-JP" dirty="0"/>
              <a:t>3 </a:t>
            </a:r>
            <a:r>
              <a:rPr lang="ja-JP" altLang="en-US" dirty="0"/>
              <a:t>レベル</a:t>
            </a:r>
          </a:p>
          <a:p>
            <a:pPr lvl="3"/>
            <a:r>
              <a:rPr lang="ja-JP" altLang="en-US" dirty="0"/>
              <a:t>第 </a:t>
            </a:r>
            <a:r>
              <a:rPr lang="en-US" altLang="ja-JP" dirty="0"/>
              <a:t>4 </a:t>
            </a:r>
            <a:r>
              <a:rPr lang="ja-JP" altLang="en-US" dirty="0"/>
              <a:t>レベル</a:t>
            </a:r>
          </a:p>
          <a:p>
            <a:pPr lvl="4"/>
            <a:r>
              <a:rPr lang="ja-JP" altLang="en-US" dirty="0"/>
              <a:t>第 </a:t>
            </a:r>
            <a:r>
              <a:rPr lang="en-US" altLang="ja-JP" dirty="0"/>
              <a:t>5 </a:t>
            </a:r>
            <a:r>
              <a:rPr lang="ja-JP" altLang="en-US" dirty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066B26-69E9-49ED-811B-62D94343878C}" type="datetime1">
              <a:rPr kumimoji="1" lang="ja-JP" altLang="en-US" smtClean="0"/>
              <a:t>2025/3/25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badi" panose="020B0604020104020204" pitchFamily="34" charset="0"/>
                <a:ea typeface="メイリオ" panose="020B0604030504040204" pitchFamily="50" charset="-128"/>
              </a:defRPr>
            </a:lvl1pPr>
          </a:lstStyle>
          <a:p>
            <a:endParaRPr kumimoji="1" lang="ja-JP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85071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800">
                <a:solidFill>
                  <a:schemeClr val="tx1">
                    <a:tint val="75000"/>
                  </a:schemeClr>
                </a:solidFill>
                <a:latin typeface="Abadi" panose="020B0604020104020204" pitchFamily="34" charset="0"/>
                <a:ea typeface="メイリオ" panose="020B0604030504040204" pitchFamily="50" charset="-128"/>
              </a:defRPr>
            </a:lvl1pPr>
          </a:lstStyle>
          <a:p>
            <a:fld id="{E205D82C-95A1-431E-8E38-AA614A14CDCF}" type="slidenum">
              <a:rPr lang="ja-JP" altLang="en-US" smtClean="0"/>
              <a:pPr/>
              <a:t>‹#›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498423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72" r:id="rId3"/>
    <p:sldLayoutId id="2147483667" r:id="rId4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3200" kern="1200">
          <a:solidFill>
            <a:srgbClr val="FF0000"/>
          </a:solidFill>
          <a:latin typeface="Abadi" panose="020B0604020104020204" pitchFamily="34" charset="0"/>
          <a:ea typeface="メイリオ" panose="020B0604030504040204" pitchFamily="50" charset="-128"/>
          <a:cs typeface="Segoe UI" panose="020B0502040204020203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Abadi" panose="020B0604020104020204" pitchFamily="34" charset="0"/>
          <a:ea typeface="メイリオ" panose="020B0604030504040204" pitchFamily="50" charset="-128"/>
          <a:cs typeface="Segoe UI" panose="020B0502040204020203" pitchFamily="34" charset="0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Abadi" panose="020B0604020104020204" pitchFamily="34" charset="0"/>
          <a:ea typeface="メイリオ" panose="020B0604030504040204" pitchFamily="50" charset="-128"/>
          <a:cs typeface="Segoe UI" panose="020B0502040204020203" pitchFamily="34" charset="0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Abadi" panose="020B0604020104020204" pitchFamily="34" charset="0"/>
          <a:ea typeface="メイリオ" panose="020B0604030504040204" pitchFamily="50" charset="-128"/>
          <a:cs typeface="Segoe UI" panose="020B0502040204020203" pitchFamily="34" charset="0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Abadi" panose="020B0604020104020204" pitchFamily="34" charset="0"/>
          <a:ea typeface="メイリオ" panose="020B0604030504040204" pitchFamily="50" charset="-128"/>
          <a:cs typeface="Segoe UI" panose="020B0502040204020203" pitchFamily="34" charset="0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Abadi" panose="020B0604020104020204" pitchFamily="34" charset="0"/>
          <a:ea typeface="メイリオ" panose="020B0604030504040204" pitchFamily="50" charset="-128"/>
          <a:cs typeface="Segoe UI" panose="020B0502040204020203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21845" y="175028"/>
            <a:ext cx="8461208" cy="4698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 dirty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1845" y="846253"/>
            <a:ext cx="8461208" cy="53331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 dirty="0"/>
              <a:t>マスター テキストの書式設定</a:t>
            </a:r>
          </a:p>
          <a:p>
            <a:pPr lvl="1"/>
            <a:r>
              <a:rPr lang="ja-JP" altLang="en-US" dirty="0"/>
              <a:t>第 </a:t>
            </a:r>
            <a:r>
              <a:rPr lang="en-US" altLang="ja-JP" dirty="0"/>
              <a:t>2 </a:t>
            </a:r>
            <a:r>
              <a:rPr lang="ja-JP" altLang="en-US" dirty="0"/>
              <a:t>レベル</a:t>
            </a:r>
          </a:p>
          <a:p>
            <a:pPr lvl="2"/>
            <a:r>
              <a:rPr lang="ja-JP" altLang="en-US" dirty="0"/>
              <a:t>第 </a:t>
            </a:r>
            <a:r>
              <a:rPr lang="en-US" altLang="ja-JP" dirty="0"/>
              <a:t>3 </a:t>
            </a:r>
            <a:r>
              <a:rPr lang="ja-JP" altLang="en-US" dirty="0"/>
              <a:t>レベル</a:t>
            </a:r>
          </a:p>
          <a:p>
            <a:pPr lvl="3"/>
            <a:r>
              <a:rPr lang="ja-JP" altLang="en-US" dirty="0"/>
              <a:t>第 </a:t>
            </a:r>
            <a:r>
              <a:rPr lang="en-US" altLang="ja-JP" dirty="0"/>
              <a:t>4 </a:t>
            </a:r>
            <a:r>
              <a:rPr lang="ja-JP" altLang="en-US" dirty="0"/>
              <a:t>レベル</a:t>
            </a:r>
          </a:p>
          <a:p>
            <a:pPr lvl="4"/>
            <a:r>
              <a:rPr lang="ja-JP" altLang="en-US" dirty="0"/>
              <a:t>第 </a:t>
            </a:r>
            <a:r>
              <a:rPr lang="en-US" altLang="ja-JP" dirty="0"/>
              <a:t>5 </a:t>
            </a:r>
            <a:r>
              <a:rPr lang="ja-JP" altLang="en-US" dirty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6534FE-A229-4034-B8A2-E988D3BEB291}" type="datetime1">
              <a:rPr kumimoji="1" lang="ja-JP" altLang="en-US" smtClean="0"/>
              <a:t>2025/3/25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badi" panose="020B0604020202020204" pitchFamily="34" charset="0"/>
                <a:ea typeface="メイリオ" panose="020B0604030504040204" pitchFamily="50" charset="-128"/>
              </a:defRPr>
            </a:lvl1pPr>
          </a:lstStyle>
          <a:p>
            <a:endParaRPr kumimoji="1" lang="ja-JP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85071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800">
                <a:solidFill>
                  <a:schemeClr val="tx1">
                    <a:tint val="75000"/>
                  </a:schemeClr>
                </a:solidFill>
                <a:latin typeface="Abadi" panose="020B0604020202020204" pitchFamily="34" charset="0"/>
                <a:ea typeface="メイリオ" panose="020B0604030504040204" pitchFamily="50" charset="-128"/>
              </a:defRPr>
            </a:lvl1pPr>
          </a:lstStyle>
          <a:p>
            <a:fld id="{E205D82C-95A1-431E-8E38-AA614A14CDCF}" type="slidenum">
              <a:rPr lang="ja-JP" altLang="en-US" smtClean="0"/>
              <a:pPr/>
              <a:t>‹#›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7292619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3200" kern="1200">
          <a:solidFill>
            <a:srgbClr val="FF0000"/>
          </a:solidFill>
          <a:latin typeface="Abadi" panose="020B0604020202020204" pitchFamily="34" charset="0"/>
          <a:ea typeface="メイリオ" panose="020B0604030504040204" pitchFamily="50" charset="-128"/>
          <a:cs typeface="Segoe UI" panose="020B0502040204020203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Abadi" panose="020B0604020202020204" pitchFamily="34" charset="0"/>
          <a:ea typeface="メイリオ" panose="020B0604030504040204" pitchFamily="50" charset="-128"/>
          <a:cs typeface="Segoe UI" panose="020B0502040204020203" pitchFamily="34" charset="0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Abadi" panose="020B0604020202020204" pitchFamily="34" charset="0"/>
          <a:ea typeface="メイリオ" panose="020B0604030504040204" pitchFamily="50" charset="-128"/>
          <a:cs typeface="Segoe UI" panose="020B0502040204020203" pitchFamily="34" charset="0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Abadi" panose="020B0604020202020204" pitchFamily="34" charset="0"/>
          <a:ea typeface="メイリオ" panose="020B0604030504040204" pitchFamily="50" charset="-128"/>
          <a:cs typeface="Segoe UI" panose="020B0502040204020203" pitchFamily="34" charset="0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Abadi" panose="020B0604020202020204" pitchFamily="34" charset="0"/>
          <a:ea typeface="メイリオ" panose="020B0604030504040204" pitchFamily="50" charset="-128"/>
          <a:cs typeface="Segoe UI" panose="020B0502040204020203" pitchFamily="34" charset="0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Abadi" panose="020B0604020202020204" pitchFamily="34" charset="0"/>
          <a:ea typeface="メイリオ" panose="020B0604030504040204" pitchFamily="50" charset="-128"/>
          <a:cs typeface="Segoe UI" panose="020B0502040204020203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21845" y="175028"/>
            <a:ext cx="8461208" cy="4698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 dirty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1845" y="846253"/>
            <a:ext cx="8461208" cy="53331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 dirty="0"/>
              <a:t>マスター テキストの書式設定</a:t>
            </a:r>
          </a:p>
          <a:p>
            <a:pPr lvl="1"/>
            <a:r>
              <a:rPr lang="ja-JP" altLang="en-US" dirty="0"/>
              <a:t>第 </a:t>
            </a:r>
            <a:r>
              <a:rPr lang="en-US" altLang="ja-JP" dirty="0"/>
              <a:t>2 </a:t>
            </a:r>
            <a:r>
              <a:rPr lang="ja-JP" altLang="en-US" dirty="0"/>
              <a:t>レベル</a:t>
            </a:r>
          </a:p>
          <a:p>
            <a:pPr lvl="2"/>
            <a:r>
              <a:rPr lang="ja-JP" altLang="en-US" dirty="0"/>
              <a:t>第 </a:t>
            </a:r>
            <a:r>
              <a:rPr lang="en-US" altLang="ja-JP" dirty="0"/>
              <a:t>3 </a:t>
            </a:r>
            <a:r>
              <a:rPr lang="ja-JP" altLang="en-US" dirty="0"/>
              <a:t>レベル</a:t>
            </a:r>
          </a:p>
          <a:p>
            <a:pPr lvl="3"/>
            <a:r>
              <a:rPr lang="ja-JP" altLang="en-US" dirty="0"/>
              <a:t>第 </a:t>
            </a:r>
            <a:r>
              <a:rPr lang="en-US" altLang="ja-JP" dirty="0"/>
              <a:t>4 </a:t>
            </a:r>
            <a:r>
              <a:rPr lang="ja-JP" altLang="en-US" dirty="0"/>
              <a:t>レベル</a:t>
            </a:r>
          </a:p>
          <a:p>
            <a:pPr lvl="4"/>
            <a:r>
              <a:rPr lang="ja-JP" altLang="en-US" dirty="0"/>
              <a:t>第 </a:t>
            </a:r>
            <a:r>
              <a:rPr lang="en-US" altLang="ja-JP" dirty="0"/>
              <a:t>5 </a:t>
            </a:r>
            <a:r>
              <a:rPr lang="ja-JP" altLang="en-US" dirty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7E2C86-BA58-4B89-A5CD-4796D8AA503E}" type="datetime1">
              <a:rPr kumimoji="1" lang="ja-JP" altLang="en-US" smtClean="0"/>
              <a:t>2025/3/25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メイリオ" panose="020B0604030504040204" pitchFamily="50" charset="-128"/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85071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8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メイリオ" panose="020B0604030504040204" pitchFamily="50" charset="-128"/>
              </a:defRPr>
            </a:lvl1pPr>
          </a:lstStyle>
          <a:p>
            <a:fld id="{E205D82C-95A1-431E-8E38-AA614A14CDCF}" type="slidenum">
              <a:rPr lang="ja-JP" altLang="en-US" smtClean="0"/>
              <a:pPr/>
              <a:t>‹#›</a:t>
            </a:fld>
            <a:endParaRPr lang="ja-JP" altLang="en-US" dirty="0"/>
          </a:p>
        </p:txBody>
      </p:sp>
      <p:pic>
        <p:nvPicPr>
          <p:cNvPr id="7" name="図 6">
            <a:extLst>
              <a:ext uri="{FF2B5EF4-FFF2-40B4-BE49-F238E27FC236}">
                <a16:creationId xmlns:a16="http://schemas.microsoft.com/office/drawing/2014/main" id="{D9445425-3AD1-45CB-BDD6-281EC62A9D61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8622" y="90311"/>
            <a:ext cx="746942" cy="7013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73079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9" r:id="rId5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3200" kern="1200">
          <a:solidFill>
            <a:srgbClr val="FF0000"/>
          </a:solidFill>
          <a:latin typeface="Arial" panose="020B0604020202020204" pitchFamily="34" charset="0"/>
          <a:ea typeface="メイリオ" panose="020B0604030504040204" pitchFamily="50" charset="-128"/>
          <a:cs typeface="Segoe UI" panose="020B0502040204020203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Arial" panose="020B0604020202020204" pitchFamily="34" charset="0"/>
          <a:ea typeface="メイリオ" panose="020B0604030504040204" pitchFamily="50" charset="-128"/>
          <a:cs typeface="Segoe UI" panose="020B0502040204020203" pitchFamily="34" charset="0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Arial" panose="020B0604020202020204" pitchFamily="34" charset="0"/>
          <a:ea typeface="メイリオ" panose="020B0604030504040204" pitchFamily="50" charset="-128"/>
          <a:cs typeface="Segoe UI" panose="020B0502040204020203" pitchFamily="34" charset="0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Arial" panose="020B0604020202020204" pitchFamily="34" charset="0"/>
          <a:ea typeface="メイリオ" panose="020B0604030504040204" pitchFamily="50" charset="-128"/>
          <a:cs typeface="Segoe UI" panose="020B0502040204020203" pitchFamily="34" charset="0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Arial" panose="020B0604020202020204" pitchFamily="34" charset="0"/>
          <a:ea typeface="メイリオ" panose="020B0604030504040204" pitchFamily="50" charset="-128"/>
          <a:cs typeface="Segoe UI" panose="020B0502040204020203" pitchFamily="34" charset="0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Arial" panose="020B0604020202020204" pitchFamily="34" charset="0"/>
          <a:ea typeface="メイリオ" panose="020B0604030504040204" pitchFamily="50" charset="-128"/>
          <a:cs typeface="Segoe UI" panose="020B0502040204020203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21845" y="175028"/>
            <a:ext cx="8461208" cy="4698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 dirty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1845" y="846253"/>
            <a:ext cx="8461208" cy="53331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 dirty="0"/>
              <a:t>マスター テキストの書式設定</a:t>
            </a:r>
          </a:p>
          <a:p>
            <a:pPr lvl="1"/>
            <a:r>
              <a:rPr lang="ja-JP" altLang="en-US" dirty="0"/>
              <a:t>第 </a:t>
            </a:r>
            <a:r>
              <a:rPr lang="en-US" altLang="ja-JP" dirty="0"/>
              <a:t>2 </a:t>
            </a:r>
            <a:r>
              <a:rPr lang="ja-JP" altLang="en-US" dirty="0"/>
              <a:t>レベル</a:t>
            </a:r>
          </a:p>
          <a:p>
            <a:pPr lvl="2"/>
            <a:r>
              <a:rPr lang="ja-JP" altLang="en-US" dirty="0"/>
              <a:t>第 </a:t>
            </a:r>
            <a:r>
              <a:rPr lang="en-US" altLang="ja-JP" dirty="0"/>
              <a:t>3 </a:t>
            </a:r>
            <a:r>
              <a:rPr lang="ja-JP" altLang="en-US" dirty="0"/>
              <a:t>レベル</a:t>
            </a:r>
          </a:p>
          <a:p>
            <a:pPr lvl="3"/>
            <a:r>
              <a:rPr lang="ja-JP" altLang="en-US" dirty="0"/>
              <a:t>第 </a:t>
            </a:r>
            <a:r>
              <a:rPr lang="en-US" altLang="ja-JP" dirty="0"/>
              <a:t>4 </a:t>
            </a:r>
            <a:r>
              <a:rPr lang="ja-JP" altLang="en-US" dirty="0"/>
              <a:t>レベル</a:t>
            </a:r>
          </a:p>
          <a:p>
            <a:pPr lvl="4"/>
            <a:r>
              <a:rPr lang="ja-JP" altLang="en-US" dirty="0"/>
              <a:t>第 </a:t>
            </a:r>
            <a:r>
              <a:rPr lang="en-US" altLang="ja-JP" dirty="0"/>
              <a:t>5 </a:t>
            </a:r>
            <a:r>
              <a:rPr lang="ja-JP" altLang="en-US" dirty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BFBE731-6ED8-4A42-8A57-3C41D7584935}" type="datetime1">
              <a:rPr kumimoji="1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2025/3/25</a:t>
            </a:fld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メイリオ" panose="020B0604030504040204" pitchFamily="50" charset="-128"/>
              </a:defRPr>
            </a:lvl1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85071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8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メイリオ" panose="020B0604030504040204" pitchFamily="50" charset="-128"/>
              </a:defRPr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0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ja-JP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pic>
        <p:nvPicPr>
          <p:cNvPr id="7" name="図 6">
            <a:extLst>
              <a:ext uri="{FF2B5EF4-FFF2-40B4-BE49-F238E27FC236}">
                <a16:creationId xmlns:a16="http://schemas.microsoft.com/office/drawing/2014/main" id="{D9445425-3AD1-45CB-BDD6-281EC62A9D61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8622" y="90311"/>
            <a:ext cx="746942" cy="7013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62054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3200" kern="1200">
          <a:solidFill>
            <a:srgbClr val="FF0000"/>
          </a:solidFill>
          <a:latin typeface="Arial" panose="020B0604020202020204" pitchFamily="34" charset="0"/>
          <a:ea typeface="メイリオ" panose="020B0604030504040204" pitchFamily="50" charset="-128"/>
          <a:cs typeface="Segoe UI" panose="020B0502040204020203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Arial" panose="020B0604020202020204" pitchFamily="34" charset="0"/>
          <a:ea typeface="メイリオ" panose="020B0604030504040204" pitchFamily="50" charset="-128"/>
          <a:cs typeface="Segoe UI" panose="020B0502040204020203" pitchFamily="34" charset="0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Arial" panose="020B0604020202020204" pitchFamily="34" charset="0"/>
          <a:ea typeface="メイリオ" panose="020B0604030504040204" pitchFamily="50" charset="-128"/>
          <a:cs typeface="Segoe UI" panose="020B0502040204020203" pitchFamily="34" charset="0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Arial" panose="020B0604020202020204" pitchFamily="34" charset="0"/>
          <a:ea typeface="メイリオ" panose="020B0604030504040204" pitchFamily="50" charset="-128"/>
          <a:cs typeface="Segoe UI" panose="020B0502040204020203" pitchFamily="34" charset="0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Arial" panose="020B0604020202020204" pitchFamily="34" charset="0"/>
          <a:ea typeface="メイリオ" panose="020B0604030504040204" pitchFamily="50" charset="-128"/>
          <a:cs typeface="Segoe UI" panose="020B0502040204020203" pitchFamily="34" charset="0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Arial" panose="020B0604020202020204" pitchFamily="34" charset="0"/>
          <a:ea typeface="メイリオ" panose="020B0604030504040204" pitchFamily="50" charset="-128"/>
          <a:cs typeface="Segoe UI" panose="020B0502040204020203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hyperlink" Target="https://www.kkaneko.jp/ai/ae/index.html" TargetMode="External"/></Relationships>
</file>

<file path=ppt/slides/_rels/slide1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4.xml"/></Relationships>
</file>

<file path=ppt/slides/_rels/slide1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hyperlink" Target="https://trinket.io/python/0fd59392c8" TargetMode="External"/><Relationship Id="rId3" Type="http://schemas.openxmlformats.org/officeDocument/2006/relationships/image" Target="../media/image6.png"/></Relationships>
</file>

<file path=ppt/slides/_rels/slide1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image" Target="../media/image7.jpeg"/></Relationships>
</file>

<file path=ppt/slides/_rels/slide1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image" Target="../media/image8.png"/><Relationship Id="rId3" Type="http://schemas.openxmlformats.org/officeDocument/2006/relationships/hyperlink" Target="https://trinket.io/python/abafd851480a" TargetMode="External"/></Relationships>
</file>

<file path=ppt/slides/_rels/slide1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image" Target="../media/image9.png"/><Relationship Id="rId3" Type="http://schemas.openxmlformats.org/officeDocument/2006/relationships/hyperlink" Target="https://trinket.io/python/9870e86d63b9" TargetMode="External"/></Relationships>
</file>

<file path=ppt/slides/_rels/slide1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image" Target="../media/image10.png"/><Relationship Id="rId3" Type="http://schemas.openxmlformats.org/officeDocument/2006/relationships/hyperlink" Target="https://trinket.io/python/b869619b0874" TargetMode="External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image" Target="../media/image11.png"/><Relationship Id="rId3" Type="http://schemas.openxmlformats.org/officeDocument/2006/relationships/hyperlink" Target="https://trinket.io/python/45f0bed92360" TargetMode="External"/></Relationships>
</file>

<file path=ppt/slides/_rels/slide2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image" Target="../media/image12.png"/><Relationship Id="rId3" Type="http://schemas.openxmlformats.org/officeDocument/2006/relationships/hyperlink" Target="https://trinket.io/python/abafd851480a" TargetMode="External"/></Relationships>
</file>

<file path=ppt/slides/_rels/slide2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5.xml"/></Relationships>
</file>

<file path=ppt/slides/_rels/slide2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image" Target="../media/image13.png"/><Relationship Id="rId3" Type="http://schemas.openxmlformats.org/officeDocument/2006/relationships/image" Target="../media/image14.png"/></Relationships>
</file>

<file path=ppt/slides/_rels/slide2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image" Target="../media/image13.png"/></Relationships>
</file>

<file path=ppt/slides/_rels/slide2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image" Target="../media/image15.png"/></Relationships>
</file>

<file path=ppt/slides/_rels/slide2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image" Target="../media/image16.png"/></Relationships>
</file>

<file path=ppt/slides/_rels/slide2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17.png"/></Relationships>
</file>

<file path=ppt/slides/_rels/slide2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image" Target="../media/image7.jpeg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4.png"/><Relationship Id="rId4" Type="http://schemas.microsoft.com/office/2007/relationships/hdphoto" Target="../media/hdphoto1.wdp"/></Relationships>
</file>

<file path=ppt/slides/_rels/slide3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image" Target="../media/image16.png"/></Relationships>
</file>

<file path=ppt/slides/_rels/slide3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hyperlink" Target="https://trinket.io/python/f29bfe71cd" TargetMode="External"/><Relationship Id="rId3" Type="http://schemas.openxmlformats.org/officeDocument/2006/relationships/image" Target="../media/image18.png"/></Relationships>
</file>

<file path=ppt/slides/_rels/slide3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image" Target="../media/image19.png"/><Relationship Id="rId3" Type="http://schemas.openxmlformats.org/officeDocument/2006/relationships/image" Target="../media/image20.png"/></Relationships>
</file>

<file path=ppt/slides/_rels/slide3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17.png"/></Relationships>
</file>

<file path=ppt/slides/_rels/slide3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3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6.xml"/></Relationships>
</file>

<file path=ppt/slides/_rels/slide3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image" Target="../media/image21.jpeg"/></Relationships>
</file>

<file path=ppt/slides/_rels/slide3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image" Target="../media/image7.jpeg"/></Relationships>
</file>

<file path=ppt/slides/_rels/slide3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hyperlink" Target="https://trinket.io/python/035810ce8d49" TargetMode="External"/><Relationship Id="rId3" Type="http://schemas.openxmlformats.org/officeDocument/2006/relationships/image" Target="../media/image22.png"/></Relationships>
</file>

<file path=ppt/slides/_rels/slide3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image" Target="../media/image23.png"/><Relationship Id="rId3" Type="http://schemas.openxmlformats.org/officeDocument/2006/relationships/hyperlink" Target="https://trinket.io/python/ddb861147133" TargetMode="External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image" Target="../media/image5.png"/></Relationships>
</file>

<file path=ppt/slides/_rels/slide4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image" Target="../media/image7.jpeg"/></Relationships>
</file>

<file path=ppt/slides/_rels/slide4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4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hyperlink" Target="https://trinket.io/python/5366def2f4" TargetMode="External"/><Relationship Id="rId3" Type="http://schemas.openxmlformats.org/officeDocument/2006/relationships/hyperlink" Target="https://trinket.io/python/f8cd554693" TargetMode="External"/></Relationships>
</file>

<file path=ppt/slides/_rels/slide4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image" Target="../media/image24.png"/><Relationship Id="rId3" Type="http://schemas.openxmlformats.org/officeDocument/2006/relationships/hyperlink" Target="https://trinket.io/python/5366def2f4" TargetMode="External"/></Relationships>
</file>

<file path=ppt/slides/_rels/slide4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hyperlink" Target="https://trinket.io/python/f8cd554693" TargetMode="External"/><Relationship Id="rId3" Type="http://schemas.openxmlformats.org/officeDocument/2006/relationships/image" Target="../media/image25.png"/></Relationships>
</file>

<file path=ppt/slides/_rels/slide4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7.xml"/></Relationships>
</file>

<file path=ppt/slides/_rels/slide4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4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4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4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5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image" Target="../media/image7.jpeg"/></Relationships>
</file>

<file path=ppt/slides/_rels/slide5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image" Target="../media/image26.png"/><Relationship Id="rId3" Type="http://schemas.openxmlformats.org/officeDocument/2006/relationships/hyperlink" Target="https://trinket.io/python/a563124a187c" TargetMode="External"/></Relationships>
</file>

<file path=ppt/slides/_rels/slide5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image" Target="../media/image27.png"/><Relationship Id="rId3" Type="http://schemas.openxmlformats.org/officeDocument/2006/relationships/hyperlink" Target="https://trinket.io/python/5830b6d18e9c" TargetMode="External"/></Relationships>
</file>

<file path=ppt/slides/_rels/slide5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image" Target="../media/image28.png"/><Relationship Id="rId3" Type="http://schemas.openxmlformats.org/officeDocument/2006/relationships/hyperlink" Target="https://trinket.io/python/9fe4ad1bb348" TargetMode="External"/></Relationships>
</file>

<file path=ppt/slides/_rels/slide5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5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5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8.xml"/></Relationships>
</file>

<file path=ppt/slides/_rels/slide5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image" Target="../media/image26.png"/></Relationships>
</file>

<file path=ppt/slides/_rels/slide5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5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6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image" Target="../media/image7.jpeg"/></Relationships>
</file>

<file path=ppt/slides/_rels/slide6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6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image" Target="../media/image29.png"/><Relationship Id="rId3" Type="http://schemas.openxmlformats.org/officeDocument/2006/relationships/hyperlink" Target="https://trinket.io/python/625038de4886" TargetMode="External"/></Relationships>
</file>

<file path=ppt/slides/_rels/slide6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30.png"/></Relationships>
</file>

<file path=ppt/slides/_rels/slide6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eg"/></Relationships>
</file>

<file path=ppt/slides/_rels/slide6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1.png"/><Relationship Id="rId3" Type="http://schemas.openxmlformats.org/officeDocument/2006/relationships/hyperlink" Target="https://trinket.io/python/41dee25e267f" TargetMode="External"/></Relationships>
</file>

<file path=ppt/slides/_rels/slide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hyperlink" Target="https://trinket.io/python/0fd59392c8" TargetMode="External"/><Relationship Id="rId3" Type="http://schemas.openxmlformats.org/officeDocument/2006/relationships/image" Target="../media/image6.png"/></Relationships>
</file>

<file path=ppt/slides/_rels/slide7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trinket.io/python/8f33f7399c2d" TargetMode="External"/><Relationship Id="rId3" Type="http://schemas.openxmlformats.org/officeDocument/2006/relationships/image" Target="../media/image32.png"/></Relationships>
</file>

<file path=ppt/slides/_rels/slide7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7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0.xml"/></Relationships>
</file>

<file path=ppt/slides/_rels/slide7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33.jpg"/></Relationships>
</file>

<file path=ppt/slides/_rels/slide7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7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7.jpeg"/></Relationships>
</file>

<file path=ppt/slides/_rels/slide7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7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7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hyperlink" Target="https://trinket.io/python/6bcf5472e3fd" TargetMode="External"/><Relationship Id="rId3" Type="http://schemas.openxmlformats.org/officeDocument/2006/relationships/image" Target="../media/image34.png"/></Relationships>
</file>

<file path=ppt/slides/_rels/slide7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3.xml"/></Relationships>
</file>

<file path=ppt/slides/_rels/slide8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8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450157" y="1122363"/>
            <a:ext cx="8492314" cy="1954265"/>
          </a:xfrm>
        </p:spPr>
        <p:txBody>
          <a:bodyPr>
            <a:noAutofit/>
          </a:bodyPr>
          <a:lstStyle/>
          <a:p>
            <a:r>
              <a:rPr lang="en-US" altLang="ja-JP" sz="4000">
                <a:latin typeface="メイリオ" panose="020B0604030504040204" pitchFamily="50" charset="-128"/>
              </a:rPr>
              <a:t>ae-2.Python </a:t>
            </a:r>
            <a:r>
              <a:rPr lang="ja-JP" altLang="en-US" sz="4000" dirty="0">
                <a:latin typeface="メイリオ" panose="020B0604030504040204" pitchFamily="50" charset="-128"/>
              </a:rPr>
              <a:t>プログラミングとデータ分析の基礎：</a:t>
            </a:r>
            <a:br>
              <a:rPr lang="en-US" altLang="ja-JP" sz="4000" dirty="0">
                <a:latin typeface="メイリオ" panose="020B0604030504040204" pitchFamily="50" charset="-128"/>
              </a:rPr>
            </a:br>
            <a:r>
              <a:rPr lang="en-US" altLang="ja-JP" sz="4000" dirty="0">
                <a:latin typeface="メイリオ" panose="020B0604030504040204" pitchFamily="50" charset="-128"/>
              </a:rPr>
              <a:t>Trinket </a:t>
            </a:r>
            <a:r>
              <a:rPr lang="ja-JP" altLang="en-US" sz="4000" dirty="0">
                <a:latin typeface="メイリオ" panose="020B0604030504040204" pitchFamily="50" charset="-128"/>
              </a:rPr>
              <a:t>を活用した実践的入門</a:t>
            </a:r>
            <a:endParaRPr lang="ja-JP" altLang="en-US" sz="4000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940FB6-D91C-4C45-82A6-6C3F63B50793}" type="slidenum">
              <a:rPr kumimoji="0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ja-JP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9" name="正方形/長方形 8"/>
          <p:cNvSpPr/>
          <p:nvPr/>
        </p:nvSpPr>
        <p:spPr>
          <a:xfrm>
            <a:off x="3875482" y="4869762"/>
            <a:ext cx="1415772" cy="461665"/>
          </a:xfrm>
          <a:prstGeom prst="rect">
            <a:avLst/>
          </a:prstGeom>
        </p:spPr>
        <p:txBody>
          <a:bodyPr wrap="none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badi" panose="020B0604020104020204" pitchFamily="34" charset="0"/>
                <a:ea typeface="メイリオ" panose="020B0604030504040204" pitchFamily="50" charset="-128"/>
                <a:cs typeface="+mn-cs"/>
              </a:rPr>
              <a:t>金子邦彦</a:t>
            </a:r>
          </a:p>
        </p:txBody>
      </p:sp>
      <p:pic>
        <p:nvPicPr>
          <p:cNvPr id="7" name="Picture 2" descr="https://mirrors.creativecommons.org/presskit/buttons/88x31/png/by-nc-sa.eu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5105" y="5928126"/>
            <a:ext cx="1433790" cy="5016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図 4" descr="メガネをかけた男性&#10;&#10;自動的に生成された説明">
            <a:extLst>
              <a:ext uri="{FF2B5EF4-FFF2-40B4-BE49-F238E27FC236}">
                <a16:creationId xmlns:a16="http://schemas.microsoft.com/office/drawing/2014/main" id="{1C3B59FE-4A47-434A-A600-E43D38ADCC7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9428" y="4610382"/>
            <a:ext cx="710957" cy="937036"/>
          </a:xfrm>
          <a:prstGeom prst="rect">
            <a:avLst/>
          </a:prstGeom>
        </p:spPr>
      </p:pic>
      <p:sp>
        <p:nvSpPr>
          <p:cNvPr id="10" name="字幕 7">
            <a:extLst>
              <a:ext uri="{FF2B5EF4-FFF2-40B4-BE49-F238E27FC236}">
                <a16:creationId xmlns:a16="http://schemas.microsoft.com/office/drawing/2014/main" id="{E246CD48-9EDC-44F7-8CDD-2B1DAA1CE26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50157" y="3150100"/>
            <a:ext cx="8266421" cy="1506085"/>
          </a:xfrm>
        </p:spPr>
        <p:txBody>
          <a:bodyPr>
            <a:normAutofit/>
          </a:bodyPr>
          <a:lstStyle/>
          <a:p>
            <a:r>
              <a:rPr lang="ja-JP" altLang="en-US" sz="2800" dirty="0"/>
              <a:t>（</a:t>
            </a:r>
            <a:r>
              <a:rPr lang="en-US" altLang="ja-JP" sz="2800" dirty="0"/>
              <a:t>AI</a:t>
            </a:r>
            <a:r>
              <a:rPr lang="ja-JP" altLang="en-US" sz="2800" dirty="0"/>
              <a:t>演習）（全１５回）</a:t>
            </a:r>
          </a:p>
          <a:p>
            <a:r>
              <a:rPr lang="en-US" altLang="ja-JP" dirty="0">
                <a:hlinkClick r:id="rId5"/>
              </a:rPr>
              <a:t>https://www.kkaneko.jp/ai/ae/index.html</a:t>
            </a:r>
            <a:endParaRPr lang="en-US" altLang="ja-JP" dirty="0"/>
          </a:p>
          <a:p>
            <a:endParaRPr lang="en-US" altLang="ja-JP" dirty="0"/>
          </a:p>
          <a:p>
            <a:endParaRPr lang="en-US" altLang="ja-JP" dirty="0"/>
          </a:p>
          <a:p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67095227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7132ED0-DF85-4BA1-8BDC-2F71B2B94A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3949" y="198702"/>
            <a:ext cx="8461208" cy="469865"/>
          </a:xfrm>
        </p:spPr>
        <p:txBody>
          <a:bodyPr>
            <a:noAutofit/>
          </a:bodyPr>
          <a:lstStyle/>
          <a:p>
            <a:r>
              <a:rPr kumimoji="1" lang="ja-JP" altLang="en-US" sz="2900" dirty="0"/>
              <a:t>オブジェクトとメソッド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A18400BA-D1FA-4C88-99DD-99B9EFF610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8843" y="845876"/>
            <a:ext cx="7978936" cy="6012124"/>
          </a:xfrm>
        </p:spPr>
        <p:txBody>
          <a:bodyPr>
            <a:noAutofit/>
          </a:bodyPr>
          <a:lstStyle/>
          <a:p>
            <a:r>
              <a:rPr kumimoji="1" lang="ja-JP" altLang="en-US" sz="2400" b="1" i="1" dirty="0">
                <a:solidFill>
                  <a:srgbClr val="C00000"/>
                </a:solidFill>
              </a:rPr>
              <a:t>オブジェクト</a:t>
            </a:r>
            <a:r>
              <a:rPr kumimoji="1" lang="ja-JP" altLang="en-US" sz="2400" dirty="0"/>
              <a:t>：コンピュータでの</a:t>
            </a:r>
            <a:r>
              <a:rPr kumimoji="1" lang="ja-JP" altLang="en-US" sz="2400" b="1" u="sng" dirty="0">
                <a:solidFill>
                  <a:srgbClr val="FF0000"/>
                </a:solidFill>
              </a:rPr>
              <a:t>操作や処理の対象となるもの</a:t>
            </a:r>
            <a:endParaRPr kumimoji="1" lang="en-US" altLang="ja-JP" sz="2400" dirty="0"/>
          </a:p>
          <a:p>
            <a:endParaRPr lang="en-US" altLang="ja-JP" sz="2400" dirty="0"/>
          </a:p>
          <a:p>
            <a:endParaRPr kumimoji="1" lang="en-US" altLang="ja-JP" sz="2400" dirty="0"/>
          </a:p>
          <a:p>
            <a:pPr marL="0" indent="0">
              <a:buNone/>
            </a:pPr>
            <a:endParaRPr kumimoji="1" lang="en-US" altLang="ja-JP" sz="2400" dirty="0"/>
          </a:p>
          <a:p>
            <a:r>
              <a:rPr lang="ja-JP" altLang="en-US" sz="2400" b="1" dirty="0">
                <a:solidFill>
                  <a:srgbClr val="C00000"/>
                </a:solidFill>
              </a:rPr>
              <a:t>メソッド</a:t>
            </a:r>
            <a:r>
              <a:rPr lang="en-US" altLang="ja-JP" sz="2400" b="1" dirty="0">
                <a:solidFill>
                  <a:srgbClr val="C00000"/>
                </a:solidFill>
              </a:rPr>
              <a:t>:</a:t>
            </a:r>
            <a:r>
              <a:rPr lang="ja-JP" altLang="en-US" sz="2400" b="1" dirty="0">
                <a:solidFill>
                  <a:srgbClr val="C00000"/>
                </a:solidFill>
              </a:rPr>
              <a:t> </a:t>
            </a:r>
            <a:r>
              <a:rPr kumimoji="1" lang="ja-JP" altLang="en-US" sz="2400" b="1" dirty="0">
                <a:solidFill>
                  <a:srgbClr val="C00000"/>
                </a:solidFill>
              </a:rPr>
              <a:t>オブジェクト</a:t>
            </a:r>
            <a:r>
              <a:rPr kumimoji="1" lang="ja-JP" altLang="en-US" sz="2400" dirty="0"/>
              <a:t>に属する</a:t>
            </a:r>
            <a:r>
              <a:rPr lang="ja-JP" altLang="en-US" sz="2400" dirty="0"/>
              <a:t>機能</a:t>
            </a:r>
            <a:r>
              <a:rPr kumimoji="1" lang="ja-JP" altLang="en-US" sz="2400" dirty="0"/>
              <a:t>や操作．オブジェクトがもつ能力に相当する</a:t>
            </a:r>
            <a:endParaRPr lang="en-US" altLang="ja-JP" sz="2400" dirty="0"/>
          </a:p>
          <a:p>
            <a:r>
              <a:rPr lang="ja-JP" altLang="en-US" sz="2400" b="1" dirty="0">
                <a:solidFill>
                  <a:srgbClr val="C00000"/>
                </a:solidFill>
              </a:rPr>
              <a:t>引数：メソッド</a:t>
            </a:r>
            <a:r>
              <a:rPr lang="ja-JP" altLang="en-US" sz="2400" dirty="0"/>
              <a:t>が行う操作の詳細に関する情報．</a:t>
            </a:r>
            <a:r>
              <a:rPr lang="ja-JP" altLang="en-US" sz="2400" b="1" dirty="0">
                <a:solidFill>
                  <a:srgbClr val="C00000"/>
                </a:solidFill>
              </a:rPr>
              <a:t>メソッド</a:t>
            </a:r>
            <a:r>
              <a:rPr lang="ja-JP" altLang="en-US" sz="2400" dirty="0"/>
              <a:t>呼び出しのときに、引数を指定できる</a:t>
            </a:r>
            <a:endParaRPr lang="en-US" altLang="ja-JP" sz="2400" dirty="0"/>
          </a:p>
          <a:p>
            <a:pPr marL="0" indent="0">
              <a:buNone/>
            </a:pPr>
            <a:r>
              <a:rPr lang="en-US" altLang="ja-JP" sz="2400" b="1" dirty="0">
                <a:solidFill>
                  <a:srgbClr val="FF00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		</a:t>
            </a:r>
            <a:r>
              <a:rPr lang="en-US" altLang="ja-JP" sz="2400" b="1" dirty="0" err="1">
                <a:latin typeface="Arial" panose="020B0604020202020204" pitchFamily="34" charset="0"/>
                <a:ea typeface="メイリオ" panose="020B0604030504040204" pitchFamily="50" charset="-128"/>
              </a:rPr>
              <a:t>t.goto</a:t>
            </a:r>
            <a:r>
              <a:rPr lang="en-US" altLang="ja-JP" sz="2400" b="1" dirty="0">
                <a:latin typeface="Arial" panose="020B0604020202020204" pitchFamily="34" charset="0"/>
                <a:ea typeface="メイリオ" panose="020B0604030504040204" pitchFamily="50" charset="-128"/>
              </a:rPr>
              <a:t>(0,100)	</a:t>
            </a:r>
            <a:endParaRPr lang="en-US" altLang="ja-JP" sz="2400" b="1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A7D4A4FB-CA78-4DC9-B60F-2F7EB37358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5" name="正方形/長方形 4">
            <a:extLst>
              <a:ext uri="{FF2B5EF4-FFF2-40B4-BE49-F238E27FC236}">
                <a16:creationId xmlns:a16="http://schemas.microsoft.com/office/drawing/2014/main" id="{9925F51B-B9CF-DE61-0BBA-C886F9D514AF}"/>
              </a:ext>
            </a:extLst>
          </p:cNvPr>
          <p:cNvSpPr/>
          <p:nvPr/>
        </p:nvSpPr>
        <p:spPr>
          <a:xfrm>
            <a:off x="155710" y="1816686"/>
            <a:ext cx="8697685" cy="1130515"/>
          </a:xfrm>
          <a:prstGeom prst="rect">
            <a:avLst/>
          </a:prstGeom>
          <a:ln>
            <a:solidFill>
              <a:schemeClr val="accent5"/>
            </a:solidFill>
          </a:ln>
        </p:spPr>
        <p:txBody>
          <a:bodyPr wrap="square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	</a:t>
            </a:r>
            <a:r>
              <a:rPr kumimoji="0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	</a:t>
            </a:r>
            <a:r>
              <a:rPr kumimoji="0" lang="en-US" altLang="ja-JP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t.goto</a:t>
            </a:r>
            <a:r>
              <a:rPr kumimoji="0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(0,100)			t</a:t>
            </a:r>
            <a:r>
              <a:rPr kumimoji="0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 	</a:t>
            </a:r>
            <a:r>
              <a:rPr kumimoji="0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オブジェクト</a:t>
            </a:r>
            <a:endParaRPr kumimoji="0" lang="en-US" altLang="ja-JP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								</a:t>
            </a:r>
            <a:r>
              <a:rPr kumimoji="0" lang="en-US" altLang="ja-JP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goto</a:t>
            </a:r>
            <a:r>
              <a:rPr kumimoji="0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(0,100) </a:t>
            </a:r>
            <a:r>
              <a:rPr kumimoji="0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	</a:t>
            </a:r>
            <a:r>
              <a:rPr kumimoji="0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メソッド</a:t>
            </a:r>
            <a:endParaRPr kumimoji="0" lang="en-US" altLang="ja-JP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		                                             </a:t>
            </a:r>
            <a:r>
              <a:rPr kumimoji="0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間を「</a:t>
            </a:r>
            <a:r>
              <a:rPr kumimoji="0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.</a:t>
            </a:r>
            <a:r>
              <a:rPr kumimoji="0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」で</a:t>
            </a:r>
            <a:r>
              <a:rPr kumimoji="0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区切って</a:t>
            </a:r>
            <a:r>
              <a:rPr kumimoji="0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いる</a:t>
            </a:r>
          </a:p>
        </p:txBody>
      </p:sp>
      <p:sp>
        <p:nvSpPr>
          <p:cNvPr id="6" name="右中かっこ 5">
            <a:extLst>
              <a:ext uri="{FF2B5EF4-FFF2-40B4-BE49-F238E27FC236}">
                <a16:creationId xmlns:a16="http://schemas.microsoft.com/office/drawing/2014/main" id="{36E0C097-8F99-1B74-5C14-EDFF3BBD506D}"/>
              </a:ext>
            </a:extLst>
          </p:cNvPr>
          <p:cNvSpPr/>
          <p:nvPr/>
        </p:nvSpPr>
        <p:spPr>
          <a:xfrm rot="5400000">
            <a:off x="3479800" y="5219700"/>
            <a:ext cx="323850" cy="692150"/>
          </a:xfrm>
          <a:prstGeom prst="rightBrac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A2007280-BF15-7A8C-D4B2-869C2807EB7A}"/>
              </a:ext>
            </a:extLst>
          </p:cNvPr>
          <p:cNvSpPr txBox="1"/>
          <p:nvPr/>
        </p:nvSpPr>
        <p:spPr>
          <a:xfrm>
            <a:off x="3187581" y="5894686"/>
            <a:ext cx="8002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引数</a:t>
            </a:r>
          </a:p>
        </p:txBody>
      </p:sp>
    </p:spTree>
    <p:extLst>
      <p:ext uri="{BB962C8B-B14F-4D97-AF65-F5344CB8AC3E}">
        <p14:creationId xmlns:p14="http://schemas.microsoft.com/office/powerpoint/2010/main" val="241628770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A18400BA-D1FA-4C88-99DD-99B9EFF610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8843" y="1314108"/>
            <a:ext cx="7978936" cy="5543892"/>
          </a:xfrm>
        </p:spPr>
        <p:txBody>
          <a:bodyPr>
            <a:noAutofit/>
          </a:bodyPr>
          <a:lstStyle/>
          <a:p>
            <a:r>
              <a:rPr lang="ja-JP" altLang="en-US" sz="2400" b="1" dirty="0"/>
              <a:t>インデント（字下げ）によるブロックの区切り</a:t>
            </a:r>
            <a:endParaRPr lang="en-US" altLang="ja-JP" sz="2400" b="1" dirty="0"/>
          </a:p>
          <a:p>
            <a:pPr marL="0" indent="0">
              <a:buNone/>
            </a:pPr>
            <a:r>
              <a:rPr lang="ja-JP" altLang="en-US" sz="2400" dirty="0"/>
              <a:t>（通常「タブ」または「４つの半角スペース」）</a:t>
            </a:r>
            <a:endParaRPr lang="en-US" altLang="ja-JP" sz="2400" dirty="0"/>
          </a:p>
          <a:p>
            <a:r>
              <a:rPr lang="ja-JP" altLang="en-US" sz="2400" b="1" dirty="0"/>
              <a:t>コメント</a:t>
            </a:r>
            <a:r>
              <a:rPr lang="ja-JP" altLang="en-US" sz="2400" dirty="0"/>
              <a:t>：行の先頭に「</a:t>
            </a:r>
            <a:r>
              <a:rPr lang="en-US" altLang="ja-JP" sz="2400" dirty="0"/>
              <a:t>#</a:t>
            </a:r>
            <a:r>
              <a:rPr lang="ja-JP" altLang="en-US" sz="2400" dirty="0"/>
              <a:t>」</a:t>
            </a:r>
            <a:endParaRPr lang="en-US" altLang="ja-JP" sz="2400" dirty="0"/>
          </a:p>
          <a:p>
            <a:r>
              <a:rPr lang="ja-JP" altLang="en-US" sz="2400" b="1" dirty="0"/>
              <a:t>空白行</a:t>
            </a:r>
            <a:r>
              <a:rPr lang="ja-JP" altLang="en-US" sz="2400" dirty="0"/>
              <a:t>：プログラムを読みやすくするために挿入可能</a:t>
            </a:r>
            <a:endParaRPr lang="en-US" altLang="ja-JP" sz="2400" dirty="0"/>
          </a:p>
          <a:p>
            <a:endParaRPr lang="en-US" altLang="ja-JP" sz="2400" dirty="0"/>
          </a:p>
          <a:p>
            <a:endParaRPr lang="en-US" altLang="ja-JP" sz="2400" dirty="0"/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C7132ED0-DF85-4BA1-8BDC-2F71B2B94A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3949" y="198701"/>
            <a:ext cx="7785912" cy="1000421"/>
          </a:xfrm>
        </p:spPr>
        <p:txBody>
          <a:bodyPr>
            <a:noAutofit/>
          </a:bodyPr>
          <a:lstStyle/>
          <a:p>
            <a:r>
              <a:rPr kumimoji="1" lang="en-US" altLang="ja-JP" sz="2900" dirty="0"/>
              <a:t>Python </a:t>
            </a:r>
            <a:r>
              <a:rPr kumimoji="1" lang="ja-JP" altLang="en-US" sz="2900" dirty="0"/>
              <a:t>プログラムの書き方（コーディングスタイル）</a:t>
            </a: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A7D4A4FB-CA78-4DC9-B60F-2F7EB37358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133E5D92-EB55-B8E8-73F0-898B70231E23}"/>
              </a:ext>
            </a:extLst>
          </p:cNvPr>
          <p:cNvSpPr txBox="1"/>
          <p:nvPr/>
        </p:nvSpPr>
        <p:spPr>
          <a:xfrm>
            <a:off x="756221" y="3679259"/>
            <a:ext cx="4924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例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A1619F87-49F8-7FF6-4C39-E075165C736E}"/>
              </a:ext>
            </a:extLst>
          </p:cNvPr>
          <p:cNvSpPr txBox="1"/>
          <p:nvPr/>
        </p:nvSpPr>
        <p:spPr>
          <a:xfrm>
            <a:off x="1807125" y="3376626"/>
            <a:ext cx="3421929" cy="3108543"/>
          </a:xfrm>
          <a:prstGeom prst="rect">
            <a:avLst/>
          </a:prstGeom>
          <a:noFill/>
          <a:ln w="635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import turtle</a:t>
            </a:r>
            <a:endParaRPr kumimoji="0" lang="en-US" altLang="ja-JP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ja-JP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for i in range(4):</a:t>
            </a:r>
            <a:endParaRPr kumimoji="0" lang="en-US" altLang="ja-JP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    turtle.forward(100)   </a:t>
            </a:r>
            <a:endParaRPr kumimoji="0" lang="en-US" altLang="ja-JP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    turtle.right(90)</a:t>
            </a:r>
            <a:endParaRPr kumimoji="0" lang="en-US" altLang="ja-JP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ja-JP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turtle.done()</a:t>
            </a: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FE3C2ADA-F16F-CCAE-4F6A-73BFDABE5E1C}"/>
              </a:ext>
            </a:extLst>
          </p:cNvPr>
          <p:cNvSpPr txBox="1"/>
          <p:nvPr/>
        </p:nvSpPr>
        <p:spPr>
          <a:xfrm>
            <a:off x="5354989" y="3805437"/>
            <a:ext cx="11079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空白行</a:t>
            </a: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C3624C88-7090-FD3A-ECD9-58CBDE4A9585}"/>
              </a:ext>
            </a:extLst>
          </p:cNvPr>
          <p:cNvSpPr txBox="1"/>
          <p:nvPr/>
        </p:nvSpPr>
        <p:spPr>
          <a:xfrm>
            <a:off x="5333053" y="5543892"/>
            <a:ext cx="11079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空白行</a:t>
            </a:r>
          </a:p>
        </p:txBody>
      </p:sp>
      <p:sp>
        <p:nvSpPr>
          <p:cNvPr id="12" name="右中かっこ 11">
            <a:extLst>
              <a:ext uri="{FF2B5EF4-FFF2-40B4-BE49-F238E27FC236}">
                <a16:creationId xmlns:a16="http://schemas.microsoft.com/office/drawing/2014/main" id="{4DADE1E5-3110-CD90-25C4-B507F6F58AA0}"/>
              </a:ext>
            </a:extLst>
          </p:cNvPr>
          <p:cNvSpPr/>
          <p:nvPr/>
        </p:nvSpPr>
        <p:spPr>
          <a:xfrm>
            <a:off x="5398793" y="4686984"/>
            <a:ext cx="262821" cy="657054"/>
          </a:xfrm>
          <a:prstGeom prst="rightBrac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FD1B28DD-7ED9-F60C-1C5B-23DBDBDB9F4D}"/>
              </a:ext>
            </a:extLst>
          </p:cNvPr>
          <p:cNvSpPr txBox="1"/>
          <p:nvPr/>
        </p:nvSpPr>
        <p:spPr>
          <a:xfrm>
            <a:off x="5777075" y="4806455"/>
            <a:ext cx="326243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インデント（字下げ）</a:t>
            </a:r>
          </a:p>
        </p:txBody>
      </p:sp>
    </p:spTree>
    <p:extLst>
      <p:ext uri="{BB962C8B-B14F-4D97-AF65-F5344CB8AC3E}">
        <p14:creationId xmlns:p14="http://schemas.microsoft.com/office/powerpoint/2010/main" val="18959266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8" name="Rectangle 27">
            <a:extLst>
              <a:ext uri="{FF2B5EF4-FFF2-40B4-BE49-F238E27FC236}">
                <a16:creationId xmlns:a16="http://schemas.microsoft.com/office/drawing/2014/main" id="{6314D791-4D8A-4854-B8FC-6959656D09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914377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15076E76-3EB3-4269-8135-07CAB20E59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8" y="0"/>
            <a:ext cx="9143772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1190171" y="1741337"/>
            <a:ext cx="6611258" cy="2387918"/>
          </a:xfrm>
        </p:spPr>
        <p:txBody>
          <a:bodyPr anchor="b">
            <a:normAutofit/>
          </a:bodyPr>
          <a:lstStyle/>
          <a:p>
            <a:r>
              <a:rPr lang="en-US" altLang="ja-JP" sz="4500" dirty="0">
                <a:solidFill>
                  <a:schemeClr val="tx2"/>
                </a:solidFill>
              </a:rPr>
              <a:t>2-2. </a:t>
            </a:r>
            <a:r>
              <a:rPr lang="ja-JP" altLang="en-US" sz="4500" dirty="0">
                <a:solidFill>
                  <a:schemeClr val="tx2"/>
                </a:solidFill>
              </a:rPr>
              <a:t>変数，代入</a:t>
            </a:r>
            <a:br>
              <a:rPr lang="en-US" altLang="ja-JP" sz="4500" dirty="0">
                <a:solidFill>
                  <a:schemeClr val="tx2"/>
                </a:solidFill>
              </a:rPr>
            </a:br>
            <a:endParaRPr lang="ja-JP" altLang="en-US" sz="4500" dirty="0">
              <a:solidFill>
                <a:schemeClr val="tx2"/>
              </a:solidFill>
            </a:endParaRP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81BB6C5D-5D04-49F7-B5F6-C3E1CB233D8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044128" y="4200522"/>
            <a:ext cx="5055514" cy="682079"/>
          </a:xfrm>
        </p:spPr>
        <p:txBody>
          <a:bodyPr>
            <a:normAutofit/>
          </a:bodyPr>
          <a:lstStyle/>
          <a:p>
            <a:endParaRPr kumimoji="1" lang="ja-JP" altLang="en-US">
              <a:solidFill>
                <a:schemeClr val="tx2"/>
              </a:solidFill>
            </a:endParaRPr>
          </a:p>
        </p:txBody>
      </p:sp>
      <p:grpSp>
        <p:nvGrpSpPr>
          <p:cNvPr id="32" name="Group 31">
            <a:extLst>
              <a:ext uri="{FF2B5EF4-FFF2-40B4-BE49-F238E27FC236}">
                <a16:creationId xmlns:a16="http://schemas.microsoft.com/office/drawing/2014/main" id="{5EB3C7E5-50E1-4F9E-AEA3-A6D2190394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H="1">
            <a:off x="228" y="0"/>
            <a:ext cx="3872286" cy="3153018"/>
            <a:chOff x="6867015" y="-1"/>
            <a:chExt cx="5324985" cy="3251912"/>
          </a:xfrm>
          <a:solidFill>
            <a:schemeClr val="accent5">
              <a:alpha val="10000"/>
            </a:schemeClr>
          </a:solidFill>
        </p:grpSpPr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80233B5C-C5A9-48C0-8C07-21E6F6B3603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867015" y="-1"/>
              <a:ext cx="5324985" cy="3251912"/>
            </a:xfrm>
            <a:custGeom>
              <a:avLst/>
              <a:gdLst>
                <a:gd name="connsiteX0" fmla="*/ 0 w 5324985"/>
                <a:gd name="connsiteY0" fmla="*/ 0 h 3251912"/>
                <a:gd name="connsiteX1" fmla="*/ 36826 w 5324985"/>
                <a:gd name="connsiteY1" fmla="*/ 0 h 3251912"/>
                <a:gd name="connsiteX2" fmla="*/ 45003 w 5324985"/>
                <a:gd name="connsiteY2" fmla="*/ 152909 h 3251912"/>
                <a:gd name="connsiteX3" fmla="*/ 68956 w 5324985"/>
                <a:gd name="connsiteY3" fmla="*/ 308600 h 3251912"/>
                <a:gd name="connsiteX4" fmla="*/ 167774 w 5324985"/>
                <a:gd name="connsiteY4" fmla="*/ 607968 h 3251912"/>
                <a:gd name="connsiteX5" fmla="*/ 201857 w 5324985"/>
                <a:gd name="connsiteY5" fmla="*/ 679539 h 3251912"/>
                <a:gd name="connsiteX6" fmla="*/ 239741 w 5324985"/>
                <a:gd name="connsiteY6" fmla="*/ 749488 h 3251912"/>
                <a:gd name="connsiteX7" fmla="*/ 323724 w 5324985"/>
                <a:gd name="connsiteY7" fmla="*/ 885101 h 3251912"/>
                <a:gd name="connsiteX8" fmla="*/ 416412 w 5324985"/>
                <a:gd name="connsiteY8" fmla="*/ 1016081 h 3251912"/>
                <a:gd name="connsiteX9" fmla="*/ 515719 w 5324985"/>
                <a:gd name="connsiteY9" fmla="*/ 1143356 h 3251912"/>
                <a:gd name="connsiteX10" fmla="*/ 722427 w 5324985"/>
                <a:gd name="connsiteY10" fmla="*/ 1395127 h 3251912"/>
                <a:gd name="connsiteX11" fmla="*/ 825780 w 5324985"/>
                <a:gd name="connsiteY11" fmla="*/ 1522749 h 3251912"/>
                <a:gd name="connsiteX12" fmla="*/ 926314 w 5324985"/>
                <a:gd name="connsiteY12" fmla="*/ 1651992 h 3251912"/>
                <a:gd name="connsiteX13" fmla="*/ 1026848 w 5324985"/>
                <a:gd name="connsiteY13" fmla="*/ 1776836 h 3251912"/>
                <a:gd name="connsiteX14" fmla="*/ 1131918 w 5324985"/>
                <a:gd name="connsiteY14" fmla="*/ 1897393 h 3251912"/>
                <a:gd name="connsiteX15" fmla="*/ 1354688 w 5324985"/>
                <a:gd name="connsiteY15" fmla="*/ 2124728 h 3251912"/>
                <a:gd name="connsiteX16" fmla="*/ 1855027 w 5324985"/>
                <a:gd name="connsiteY16" fmla="*/ 2504236 h 3251912"/>
                <a:gd name="connsiteX17" fmla="*/ 2131618 w 5324985"/>
                <a:gd name="connsiteY17" fmla="*/ 2646913 h 3251912"/>
                <a:gd name="connsiteX18" fmla="*/ 2423534 w 5324985"/>
                <a:gd name="connsiteY18" fmla="*/ 2754732 h 3251912"/>
                <a:gd name="connsiteX19" fmla="*/ 2727588 w 5324985"/>
                <a:gd name="connsiteY19" fmla="*/ 2829197 h 3251912"/>
                <a:gd name="connsiteX20" fmla="*/ 3041083 w 5324985"/>
                <a:gd name="connsiteY20" fmla="*/ 2870890 h 3251912"/>
                <a:gd name="connsiteX21" fmla="*/ 3360340 w 5324985"/>
                <a:gd name="connsiteY21" fmla="*/ 2883976 h 3251912"/>
                <a:gd name="connsiteX22" fmla="*/ 3439663 w 5324985"/>
                <a:gd name="connsiteY22" fmla="*/ 2883396 h 3251912"/>
                <a:gd name="connsiteX23" fmla="*/ 3478529 w 5324985"/>
                <a:gd name="connsiteY23" fmla="*/ 2882471 h 3251912"/>
                <a:gd name="connsiteX24" fmla="*/ 3517271 w 5324985"/>
                <a:gd name="connsiteY24" fmla="*/ 2880616 h 3251912"/>
                <a:gd name="connsiteX25" fmla="*/ 3671260 w 5324985"/>
                <a:gd name="connsiteY25" fmla="*/ 2867878 h 3251912"/>
                <a:gd name="connsiteX26" fmla="*/ 4265268 w 5324985"/>
                <a:gd name="connsiteY26" fmla="*/ 2716283 h 3251912"/>
                <a:gd name="connsiteX27" fmla="*/ 4546395 w 5324985"/>
                <a:gd name="connsiteY27" fmla="*/ 2584724 h 3251912"/>
                <a:gd name="connsiteX28" fmla="*/ 4817837 w 5324985"/>
                <a:gd name="connsiteY28" fmla="*/ 2424674 h 3251912"/>
                <a:gd name="connsiteX29" fmla="*/ 5081677 w 5324985"/>
                <a:gd name="connsiteY29" fmla="*/ 2243548 h 3251912"/>
                <a:gd name="connsiteX30" fmla="*/ 5211881 w 5324985"/>
                <a:gd name="connsiteY30" fmla="*/ 2147658 h 3251912"/>
                <a:gd name="connsiteX31" fmla="*/ 5324985 w 5324985"/>
                <a:gd name="connsiteY31" fmla="*/ 2062128 h 3251912"/>
                <a:gd name="connsiteX32" fmla="*/ 5324985 w 5324985"/>
                <a:gd name="connsiteY32" fmla="*/ 2514993 h 3251912"/>
                <a:gd name="connsiteX33" fmla="*/ 5314867 w 5324985"/>
                <a:gd name="connsiteY33" fmla="*/ 2522881 h 3251912"/>
                <a:gd name="connsiteX34" fmla="*/ 5038276 w 5324985"/>
                <a:gd name="connsiteY34" fmla="*/ 2722421 h 3251912"/>
                <a:gd name="connsiteX35" fmla="*/ 4741701 w 5324985"/>
                <a:gd name="connsiteY35" fmla="*/ 2904937 h 3251912"/>
                <a:gd name="connsiteX36" fmla="*/ 4420728 w 5324985"/>
                <a:gd name="connsiteY36" fmla="*/ 3058848 h 3251912"/>
                <a:gd name="connsiteX37" fmla="*/ 3717481 w 5324985"/>
                <a:gd name="connsiteY37" fmla="*/ 3237079 h 3251912"/>
                <a:gd name="connsiteX38" fmla="*/ 3535661 w 5324985"/>
                <a:gd name="connsiteY38" fmla="*/ 3249934 h 3251912"/>
                <a:gd name="connsiteX39" fmla="*/ 3490175 w 5324985"/>
                <a:gd name="connsiteY39" fmla="*/ 3251555 h 3251912"/>
                <a:gd name="connsiteX40" fmla="*/ 3444813 w 5324985"/>
                <a:gd name="connsiteY40" fmla="*/ 3251787 h 3251912"/>
                <a:gd name="connsiteX41" fmla="*/ 3355681 w 5324985"/>
                <a:gd name="connsiteY41" fmla="*/ 3250745 h 3251912"/>
                <a:gd name="connsiteX42" fmla="*/ 3179011 w 5324985"/>
                <a:gd name="connsiteY42" fmla="*/ 3243795 h 3251912"/>
                <a:gd name="connsiteX43" fmla="*/ 3002217 w 5324985"/>
                <a:gd name="connsiteY43" fmla="*/ 3227814 h 3251912"/>
                <a:gd name="connsiteX44" fmla="*/ 2650103 w 5324985"/>
                <a:gd name="connsiteY44" fmla="*/ 3170836 h 3251912"/>
                <a:gd name="connsiteX45" fmla="*/ 2305836 w 5324985"/>
                <a:gd name="connsiteY45" fmla="*/ 3072514 h 3251912"/>
                <a:gd name="connsiteX46" fmla="*/ 1978611 w 5324985"/>
                <a:gd name="connsiteY46" fmla="*/ 2929952 h 3251912"/>
                <a:gd name="connsiteX47" fmla="*/ 1678235 w 5324985"/>
                <a:gd name="connsiteY47" fmla="*/ 2744424 h 3251912"/>
                <a:gd name="connsiteX48" fmla="*/ 1175688 w 5324985"/>
                <a:gd name="connsiteY48" fmla="*/ 2277018 h 3251912"/>
                <a:gd name="connsiteX49" fmla="*/ 971310 w 5324985"/>
                <a:gd name="connsiteY49" fmla="*/ 2012044 h 3251912"/>
                <a:gd name="connsiteX50" fmla="*/ 790717 w 5324985"/>
                <a:gd name="connsiteY50" fmla="*/ 1735723 h 3251912"/>
                <a:gd name="connsiteX51" fmla="*/ 706488 w 5324985"/>
                <a:gd name="connsiteY51" fmla="*/ 1598604 h 3251912"/>
                <a:gd name="connsiteX52" fmla="*/ 618951 w 5324985"/>
                <a:gd name="connsiteY52" fmla="*/ 1463802 h 3251912"/>
                <a:gd name="connsiteX53" fmla="*/ 436273 w 5324985"/>
                <a:gd name="connsiteY53" fmla="*/ 1195355 h 3251912"/>
                <a:gd name="connsiteX54" fmla="*/ 346896 w 5324985"/>
                <a:gd name="connsiteY54" fmla="*/ 1058816 h 3251912"/>
                <a:gd name="connsiteX55" fmla="*/ 261809 w 5324985"/>
                <a:gd name="connsiteY55" fmla="*/ 919264 h 3251912"/>
                <a:gd name="connsiteX56" fmla="*/ 118487 w 5324985"/>
                <a:gd name="connsiteY56" fmla="*/ 626498 h 3251912"/>
                <a:gd name="connsiteX57" fmla="*/ 28130 w 5324985"/>
                <a:gd name="connsiteY57" fmla="*/ 315781 h 3251912"/>
                <a:gd name="connsiteX58" fmla="*/ 6751 w 5324985"/>
                <a:gd name="connsiteY58" fmla="*/ 156195 h 32519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</a:cxnLst>
              <a:rect l="l" t="t" r="r" b="b"/>
              <a:pathLst>
                <a:path w="5324985" h="3251912">
                  <a:moveTo>
                    <a:pt x="0" y="0"/>
                  </a:moveTo>
                  <a:lnTo>
                    <a:pt x="36826" y="0"/>
                  </a:lnTo>
                  <a:lnTo>
                    <a:pt x="45003" y="152909"/>
                  </a:lnTo>
                  <a:cubicBezTo>
                    <a:pt x="50351" y="205154"/>
                    <a:pt x="58290" y="257123"/>
                    <a:pt x="68956" y="308600"/>
                  </a:cubicBezTo>
                  <a:cubicBezTo>
                    <a:pt x="91393" y="411324"/>
                    <a:pt x="123882" y="511847"/>
                    <a:pt x="167774" y="607968"/>
                  </a:cubicBezTo>
                  <a:cubicBezTo>
                    <a:pt x="178195" y="632173"/>
                    <a:pt x="190333" y="655798"/>
                    <a:pt x="201857" y="679539"/>
                  </a:cubicBezTo>
                  <a:cubicBezTo>
                    <a:pt x="214363" y="702933"/>
                    <a:pt x="226255" y="726557"/>
                    <a:pt x="239741" y="749488"/>
                  </a:cubicBezTo>
                  <a:cubicBezTo>
                    <a:pt x="265488" y="795812"/>
                    <a:pt x="294176" y="840746"/>
                    <a:pt x="323724" y="885101"/>
                  </a:cubicBezTo>
                  <a:cubicBezTo>
                    <a:pt x="353149" y="929572"/>
                    <a:pt x="384657" y="972885"/>
                    <a:pt x="416412" y="1016081"/>
                  </a:cubicBezTo>
                  <a:cubicBezTo>
                    <a:pt x="448655" y="1058931"/>
                    <a:pt x="482127" y="1101202"/>
                    <a:pt x="515719" y="1143356"/>
                  </a:cubicBezTo>
                  <a:cubicBezTo>
                    <a:pt x="583027" y="1227782"/>
                    <a:pt x="653402" y="1310470"/>
                    <a:pt x="722427" y="1395127"/>
                  </a:cubicBezTo>
                  <a:cubicBezTo>
                    <a:pt x="757123" y="1437282"/>
                    <a:pt x="791697" y="1479783"/>
                    <a:pt x="825780" y="1522749"/>
                  </a:cubicBezTo>
                  <a:cubicBezTo>
                    <a:pt x="859742" y="1565367"/>
                    <a:pt x="893457" y="1610649"/>
                    <a:pt x="926314" y="1651992"/>
                  </a:cubicBezTo>
                  <a:cubicBezTo>
                    <a:pt x="958927" y="1694379"/>
                    <a:pt x="993132" y="1735492"/>
                    <a:pt x="1026848" y="1776836"/>
                  </a:cubicBezTo>
                  <a:cubicBezTo>
                    <a:pt x="1061545" y="1817485"/>
                    <a:pt x="1095996" y="1858133"/>
                    <a:pt x="1131918" y="1897393"/>
                  </a:cubicBezTo>
                  <a:cubicBezTo>
                    <a:pt x="1203273" y="1976376"/>
                    <a:pt x="1277447" y="2052463"/>
                    <a:pt x="1354688" y="2124728"/>
                  </a:cubicBezTo>
                  <a:cubicBezTo>
                    <a:pt x="1509411" y="2268911"/>
                    <a:pt x="1676396" y="2397575"/>
                    <a:pt x="1855027" y="2504236"/>
                  </a:cubicBezTo>
                  <a:cubicBezTo>
                    <a:pt x="1944528" y="2557277"/>
                    <a:pt x="2036357" y="2605917"/>
                    <a:pt x="2131618" y="2646913"/>
                  </a:cubicBezTo>
                  <a:cubicBezTo>
                    <a:pt x="2226267" y="2689068"/>
                    <a:pt x="2323981" y="2724622"/>
                    <a:pt x="2423534" y="2754732"/>
                  </a:cubicBezTo>
                  <a:cubicBezTo>
                    <a:pt x="2523087" y="2784958"/>
                    <a:pt x="2624602" y="2809394"/>
                    <a:pt x="2727588" y="2829197"/>
                  </a:cubicBezTo>
                  <a:cubicBezTo>
                    <a:pt x="2830698" y="2848653"/>
                    <a:pt x="2935522" y="2861971"/>
                    <a:pt x="3041083" y="2870890"/>
                  </a:cubicBezTo>
                  <a:cubicBezTo>
                    <a:pt x="3146644" y="2879922"/>
                    <a:pt x="3253307" y="2883860"/>
                    <a:pt x="3360340" y="2883976"/>
                  </a:cubicBezTo>
                  <a:cubicBezTo>
                    <a:pt x="3387067" y="2883976"/>
                    <a:pt x="3414162" y="2884439"/>
                    <a:pt x="3439663" y="2883396"/>
                  </a:cubicBezTo>
                  <a:lnTo>
                    <a:pt x="3478529" y="2882471"/>
                  </a:lnTo>
                  <a:lnTo>
                    <a:pt x="3517271" y="2880616"/>
                  </a:lnTo>
                  <a:cubicBezTo>
                    <a:pt x="3568887" y="2878417"/>
                    <a:pt x="3620257" y="2873552"/>
                    <a:pt x="3671260" y="2867878"/>
                  </a:cubicBezTo>
                  <a:cubicBezTo>
                    <a:pt x="3875515" y="2844253"/>
                    <a:pt x="4074253" y="2792486"/>
                    <a:pt x="4265268" y="2716283"/>
                  </a:cubicBezTo>
                  <a:cubicBezTo>
                    <a:pt x="4361020" y="2678529"/>
                    <a:pt x="4454444" y="2633710"/>
                    <a:pt x="4546395" y="2584724"/>
                  </a:cubicBezTo>
                  <a:cubicBezTo>
                    <a:pt x="4638470" y="2535967"/>
                    <a:pt x="4728827" y="2481885"/>
                    <a:pt x="4817837" y="2424674"/>
                  </a:cubicBezTo>
                  <a:cubicBezTo>
                    <a:pt x="4906846" y="2367348"/>
                    <a:pt x="4994385" y="2306317"/>
                    <a:pt x="5081677" y="2243548"/>
                  </a:cubicBezTo>
                  <a:cubicBezTo>
                    <a:pt x="5125201" y="2212164"/>
                    <a:pt x="5168603" y="2179969"/>
                    <a:pt x="5211881" y="2147658"/>
                  </a:cubicBezTo>
                  <a:lnTo>
                    <a:pt x="5324985" y="2062128"/>
                  </a:lnTo>
                  <a:lnTo>
                    <a:pt x="5324985" y="2514993"/>
                  </a:lnTo>
                  <a:lnTo>
                    <a:pt x="5314867" y="2522881"/>
                  </a:lnTo>
                  <a:cubicBezTo>
                    <a:pt x="5225490" y="2591325"/>
                    <a:pt x="5133783" y="2658379"/>
                    <a:pt x="5038276" y="2722421"/>
                  </a:cubicBezTo>
                  <a:cubicBezTo>
                    <a:pt x="4942892" y="2786348"/>
                    <a:pt x="4844810" y="2848422"/>
                    <a:pt x="4741701" y="2904937"/>
                  </a:cubicBezTo>
                  <a:cubicBezTo>
                    <a:pt x="4638592" y="2961337"/>
                    <a:pt x="4531929" y="3013683"/>
                    <a:pt x="4420728" y="3058848"/>
                  </a:cubicBezTo>
                  <a:cubicBezTo>
                    <a:pt x="4199063" y="3150338"/>
                    <a:pt x="3959621" y="3211485"/>
                    <a:pt x="3717481" y="3237079"/>
                  </a:cubicBezTo>
                  <a:cubicBezTo>
                    <a:pt x="3656914" y="3243101"/>
                    <a:pt x="3596227" y="3247966"/>
                    <a:pt x="3535661" y="3249934"/>
                  </a:cubicBezTo>
                  <a:lnTo>
                    <a:pt x="3490175" y="3251555"/>
                  </a:lnTo>
                  <a:lnTo>
                    <a:pt x="3444813" y="3251787"/>
                  </a:lnTo>
                  <a:cubicBezTo>
                    <a:pt x="3414162" y="3252250"/>
                    <a:pt x="3385105" y="3251324"/>
                    <a:pt x="3355681" y="3250745"/>
                  </a:cubicBezTo>
                  <a:cubicBezTo>
                    <a:pt x="3296954" y="3250050"/>
                    <a:pt x="3237860" y="3246692"/>
                    <a:pt x="3179011" y="3243795"/>
                  </a:cubicBezTo>
                  <a:cubicBezTo>
                    <a:pt x="3120039" y="3239164"/>
                    <a:pt x="3061067" y="3234878"/>
                    <a:pt x="3002217" y="3227814"/>
                  </a:cubicBezTo>
                  <a:cubicBezTo>
                    <a:pt x="2884397" y="3214496"/>
                    <a:pt x="2766699" y="3196314"/>
                    <a:pt x="2650103" y="3170836"/>
                  </a:cubicBezTo>
                  <a:cubicBezTo>
                    <a:pt x="2533510" y="3145358"/>
                    <a:pt x="2418263" y="3112583"/>
                    <a:pt x="2305836" y="3072514"/>
                  </a:cubicBezTo>
                  <a:cubicBezTo>
                    <a:pt x="2193410" y="3032328"/>
                    <a:pt x="2083926" y="2984383"/>
                    <a:pt x="1978611" y="2929952"/>
                  </a:cubicBezTo>
                  <a:cubicBezTo>
                    <a:pt x="1873663" y="2874711"/>
                    <a:pt x="1772884" y="2812985"/>
                    <a:pt x="1678235" y="2744424"/>
                  </a:cubicBezTo>
                  <a:cubicBezTo>
                    <a:pt x="1488201" y="2608001"/>
                    <a:pt x="1321708" y="2448068"/>
                    <a:pt x="1175688" y="2277018"/>
                  </a:cubicBezTo>
                  <a:cubicBezTo>
                    <a:pt x="1102985" y="2191086"/>
                    <a:pt x="1035309" y="2102377"/>
                    <a:pt x="971310" y="2012044"/>
                  </a:cubicBezTo>
                  <a:cubicBezTo>
                    <a:pt x="907188" y="1921714"/>
                    <a:pt x="847358" y="1829413"/>
                    <a:pt x="790717" y="1735723"/>
                  </a:cubicBezTo>
                  <a:cubicBezTo>
                    <a:pt x="761782" y="1688357"/>
                    <a:pt x="735300" y="1644002"/>
                    <a:pt x="706488" y="1598604"/>
                  </a:cubicBezTo>
                  <a:cubicBezTo>
                    <a:pt x="677922" y="1553555"/>
                    <a:pt x="648866" y="1508505"/>
                    <a:pt x="618951" y="1463802"/>
                  </a:cubicBezTo>
                  <a:lnTo>
                    <a:pt x="436273" y="1195355"/>
                  </a:lnTo>
                  <a:cubicBezTo>
                    <a:pt x="405990" y="1150189"/>
                    <a:pt x="376075" y="1104792"/>
                    <a:pt x="346896" y="1058816"/>
                  </a:cubicBezTo>
                  <a:cubicBezTo>
                    <a:pt x="317716" y="1012838"/>
                    <a:pt x="288782" y="966747"/>
                    <a:pt x="261809" y="919264"/>
                  </a:cubicBezTo>
                  <a:cubicBezTo>
                    <a:pt x="207742" y="824764"/>
                    <a:pt x="158088" y="727485"/>
                    <a:pt x="118487" y="626498"/>
                  </a:cubicBezTo>
                  <a:cubicBezTo>
                    <a:pt x="78151" y="525859"/>
                    <a:pt x="48237" y="421515"/>
                    <a:pt x="28130" y="315781"/>
                  </a:cubicBezTo>
                  <a:cubicBezTo>
                    <a:pt x="18506" y="262914"/>
                    <a:pt x="11425" y="209642"/>
                    <a:pt x="6751" y="156195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10F3AF96-AAC1-41E3-9F66-0A6277845D1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16467" y="-1"/>
              <a:ext cx="5275533" cy="2980757"/>
            </a:xfrm>
            <a:custGeom>
              <a:avLst/>
              <a:gdLst>
                <a:gd name="connsiteX0" fmla="*/ 0 w 5275533"/>
                <a:gd name="connsiteY0" fmla="*/ 0 h 2980757"/>
                <a:gd name="connsiteX1" fmla="*/ 201166 w 5275533"/>
                <a:gd name="connsiteY1" fmla="*/ 0 h 2980757"/>
                <a:gd name="connsiteX2" fmla="*/ 206734 w 5275533"/>
                <a:gd name="connsiteY2" fmla="*/ 89286 h 2980757"/>
                <a:gd name="connsiteX3" fmla="*/ 232051 w 5275533"/>
                <a:gd name="connsiteY3" fmla="*/ 226897 h 2980757"/>
                <a:gd name="connsiteX4" fmla="*/ 332707 w 5275533"/>
                <a:gd name="connsiteY4" fmla="*/ 487120 h 2980757"/>
                <a:gd name="connsiteX5" fmla="*/ 402959 w 5275533"/>
                <a:gd name="connsiteY5" fmla="*/ 609647 h 2980757"/>
                <a:gd name="connsiteX6" fmla="*/ 483631 w 5275533"/>
                <a:gd name="connsiteY6" fmla="*/ 728236 h 2980757"/>
                <a:gd name="connsiteX7" fmla="*/ 669986 w 5275533"/>
                <a:gd name="connsiteY7" fmla="*/ 957424 h 2980757"/>
                <a:gd name="connsiteX8" fmla="*/ 871667 w 5275533"/>
                <a:gd name="connsiteY8" fmla="*/ 1188348 h 2980757"/>
                <a:gd name="connsiteX9" fmla="*/ 971956 w 5275533"/>
                <a:gd name="connsiteY9" fmla="*/ 1308905 h 2980757"/>
                <a:gd name="connsiteX10" fmla="*/ 1020139 w 5275533"/>
                <a:gd name="connsiteY10" fmla="*/ 1368084 h 2980757"/>
                <a:gd name="connsiteX11" fmla="*/ 1067340 w 5275533"/>
                <a:gd name="connsiteY11" fmla="*/ 1424715 h 2980757"/>
                <a:gd name="connsiteX12" fmla="*/ 1472909 w 5275533"/>
                <a:gd name="connsiteY12" fmla="*/ 1843252 h 2980757"/>
                <a:gd name="connsiteX13" fmla="*/ 1688567 w 5275533"/>
                <a:gd name="connsiteY13" fmla="*/ 2031559 h 2980757"/>
                <a:gd name="connsiteX14" fmla="*/ 1914401 w 5275533"/>
                <a:gd name="connsiteY14" fmla="*/ 2205156 h 2980757"/>
                <a:gd name="connsiteX15" fmla="*/ 2418909 w 5275533"/>
                <a:gd name="connsiteY15" fmla="*/ 2479741 h 2980757"/>
                <a:gd name="connsiteX16" fmla="*/ 2701141 w 5275533"/>
                <a:gd name="connsiteY16" fmla="*/ 2557333 h 2980757"/>
                <a:gd name="connsiteX17" fmla="*/ 2773475 w 5275533"/>
                <a:gd name="connsiteY17" fmla="*/ 2570999 h 2980757"/>
                <a:gd name="connsiteX18" fmla="*/ 2846424 w 5275533"/>
                <a:gd name="connsiteY18" fmla="*/ 2582465 h 2980757"/>
                <a:gd name="connsiteX19" fmla="*/ 2993669 w 5275533"/>
                <a:gd name="connsiteY19" fmla="*/ 2598909 h 2980757"/>
                <a:gd name="connsiteX20" fmla="*/ 3067721 w 5275533"/>
                <a:gd name="connsiteY20" fmla="*/ 2604237 h 2980757"/>
                <a:gd name="connsiteX21" fmla="*/ 3142019 w 5275533"/>
                <a:gd name="connsiteY21" fmla="*/ 2607943 h 2980757"/>
                <a:gd name="connsiteX22" fmla="*/ 3216561 w 5275533"/>
                <a:gd name="connsiteY22" fmla="*/ 2609564 h 2980757"/>
                <a:gd name="connsiteX23" fmla="*/ 3291225 w 5275533"/>
                <a:gd name="connsiteY23" fmla="*/ 2609217 h 2980757"/>
                <a:gd name="connsiteX24" fmla="*/ 3328619 w 5275533"/>
                <a:gd name="connsiteY24" fmla="*/ 2608869 h 2980757"/>
                <a:gd name="connsiteX25" fmla="*/ 3364665 w 5275533"/>
                <a:gd name="connsiteY25" fmla="*/ 2607363 h 2980757"/>
                <a:gd name="connsiteX26" fmla="*/ 3400587 w 5275533"/>
                <a:gd name="connsiteY26" fmla="*/ 2605627 h 2980757"/>
                <a:gd name="connsiteX27" fmla="*/ 3436387 w 5275533"/>
                <a:gd name="connsiteY27" fmla="*/ 2602847 h 2980757"/>
                <a:gd name="connsiteX28" fmla="*/ 3578361 w 5275533"/>
                <a:gd name="connsiteY28" fmla="*/ 2586286 h 2980757"/>
                <a:gd name="connsiteX29" fmla="*/ 4119159 w 5275533"/>
                <a:gd name="connsiteY29" fmla="*/ 2418594 h 2980757"/>
                <a:gd name="connsiteX30" fmla="*/ 4618765 w 5275533"/>
                <a:gd name="connsiteY30" fmla="*/ 2124668 h 2980757"/>
                <a:gd name="connsiteX31" fmla="*/ 4739895 w 5275533"/>
                <a:gd name="connsiteY31" fmla="*/ 2038275 h 2980757"/>
                <a:gd name="connsiteX32" fmla="*/ 4861027 w 5275533"/>
                <a:gd name="connsiteY32" fmla="*/ 1948986 h 2980757"/>
                <a:gd name="connsiteX33" fmla="*/ 5106354 w 5275533"/>
                <a:gd name="connsiteY33" fmla="*/ 1763690 h 2980757"/>
                <a:gd name="connsiteX34" fmla="*/ 5275533 w 5275533"/>
                <a:gd name="connsiteY34" fmla="*/ 1641017 h 2980757"/>
                <a:gd name="connsiteX35" fmla="*/ 5275533 w 5275533"/>
                <a:gd name="connsiteY35" fmla="*/ 2257481 h 2980757"/>
                <a:gd name="connsiteX36" fmla="*/ 5168881 w 5275533"/>
                <a:gd name="connsiteY36" fmla="*/ 2332084 h 2980757"/>
                <a:gd name="connsiteX37" fmla="*/ 5036225 w 5275533"/>
                <a:gd name="connsiteY37" fmla="*/ 2421489 h 2980757"/>
                <a:gd name="connsiteX38" fmla="*/ 4899401 w 5275533"/>
                <a:gd name="connsiteY38" fmla="*/ 2508347 h 2980757"/>
                <a:gd name="connsiteX39" fmla="*/ 4612145 w 5275533"/>
                <a:gd name="connsiteY39" fmla="*/ 2671407 h 2980757"/>
                <a:gd name="connsiteX40" fmla="*/ 4303187 w 5275533"/>
                <a:gd name="connsiteY40" fmla="*/ 2810030 h 2980757"/>
                <a:gd name="connsiteX41" fmla="*/ 3630835 w 5275533"/>
                <a:gd name="connsiteY41" fmla="*/ 2969500 h 2980757"/>
                <a:gd name="connsiteX42" fmla="*/ 3457719 w 5275533"/>
                <a:gd name="connsiteY42" fmla="*/ 2979808 h 2980757"/>
                <a:gd name="connsiteX43" fmla="*/ 3414441 w 5275533"/>
                <a:gd name="connsiteY43" fmla="*/ 2980733 h 2980757"/>
                <a:gd name="connsiteX44" fmla="*/ 3371285 w 5275533"/>
                <a:gd name="connsiteY44" fmla="*/ 2980502 h 2980757"/>
                <a:gd name="connsiteX45" fmla="*/ 3328252 w 5275533"/>
                <a:gd name="connsiteY45" fmla="*/ 2980039 h 2980757"/>
                <a:gd name="connsiteX46" fmla="*/ 3286445 w 5275533"/>
                <a:gd name="connsiteY46" fmla="*/ 2978534 h 2980757"/>
                <a:gd name="connsiteX47" fmla="*/ 2952475 w 5275533"/>
                <a:gd name="connsiteY47" fmla="*/ 2953402 h 2980757"/>
                <a:gd name="connsiteX48" fmla="*/ 2620591 w 5275533"/>
                <a:gd name="connsiteY48" fmla="*/ 2898046 h 2980757"/>
                <a:gd name="connsiteX49" fmla="*/ 2294591 w 5275533"/>
                <a:gd name="connsiteY49" fmla="*/ 2811305 h 2980757"/>
                <a:gd name="connsiteX50" fmla="*/ 1670544 w 5275533"/>
                <a:gd name="connsiteY50" fmla="*/ 2550501 h 2980757"/>
                <a:gd name="connsiteX51" fmla="*/ 1144703 w 5275533"/>
                <a:gd name="connsiteY51" fmla="*/ 2144472 h 2980757"/>
                <a:gd name="connsiteX52" fmla="*/ 931497 w 5275533"/>
                <a:gd name="connsiteY52" fmla="*/ 1900114 h 2980757"/>
                <a:gd name="connsiteX53" fmla="*/ 745265 w 5275533"/>
                <a:gd name="connsiteY53" fmla="*/ 1641395 h 2980757"/>
                <a:gd name="connsiteX54" fmla="*/ 701741 w 5275533"/>
                <a:gd name="connsiteY54" fmla="*/ 1575500 h 2980757"/>
                <a:gd name="connsiteX55" fmla="*/ 660178 w 5275533"/>
                <a:gd name="connsiteY55" fmla="*/ 1511573 h 2980757"/>
                <a:gd name="connsiteX56" fmla="*/ 578158 w 5275533"/>
                <a:gd name="connsiteY56" fmla="*/ 1387656 h 2980757"/>
                <a:gd name="connsiteX57" fmla="*/ 408230 w 5275533"/>
                <a:gd name="connsiteY57" fmla="*/ 1134497 h 2980757"/>
                <a:gd name="connsiteX58" fmla="*/ 242349 w 5275533"/>
                <a:gd name="connsiteY58" fmla="*/ 866860 h 2980757"/>
                <a:gd name="connsiteX59" fmla="*/ 167562 w 5275533"/>
                <a:gd name="connsiteY59" fmla="*/ 724994 h 2980757"/>
                <a:gd name="connsiteX60" fmla="*/ 104054 w 5275533"/>
                <a:gd name="connsiteY60" fmla="*/ 576525 h 2980757"/>
                <a:gd name="connsiteX61" fmla="*/ 55381 w 5275533"/>
                <a:gd name="connsiteY61" fmla="*/ 422499 h 2980757"/>
                <a:gd name="connsiteX62" fmla="*/ 37236 w 5275533"/>
                <a:gd name="connsiteY62" fmla="*/ 343980 h 2980757"/>
                <a:gd name="connsiteX63" fmla="*/ 29267 w 5275533"/>
                <a:gd name="connsiteY63" fmla="*/ 304604 h 2980757"/>
                <a:gd name="connsiteX64" fmla="*/ 22646 w 5275533"/>
                <a:gd name="connsiteY64" fmla="*/ 265113 h 2980757"/>
                <a:gd name="connsiteX65" fmla="*/ 3903 w 5275533"/>
                <a:gd name="connsiteY65" fmla="*/ 106787 h 29807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</a:cxnLst>
              <a:rect l="l" t="t" r="r" b="b"/>
              <a:pathLst>
                <a:path w="5275533" h="2980757">
                  <a:moveTo>
                    <a:pt x="0" y="0"/>
                  </a:moveTo>
                  <a:lnTo>
                    <a:pt x="201166" y="0"/>
                  </a:lnTo>
                  <a:lnTo>
                    <a:pt x="206734" y="89286"/>
                  </a:lnTo>
                  <a:cubicBezTo>
                    <a:pt x="212220" y="135755"/>
                    <a:pt x="220465" y="181731"/>
                    <a:pt x="232051" y="226897"/>
                  </a:cubicBezTo>
                  <a:cubicBezTo>
                    <a:pt x="254855" y="317344"/>
                    <a:pt x="290287" y="403854"/>
                    <a:pt x="332707" y="487120"/>
                  </a:cubicBezTo>
                  <a:cubicBezTo>
                    <a:pt x="354163" y="528696"/>
                    <a:pt x="377948" y="569461"/>
                    <a:pt x="402959" y="609647"/>
                  </a:cubicBezTo>
                  <a:cubicBezTo>
                    <a:pt x="428337" y="649717"/>
                    <a:pt x="455433" y="689209"/>
                    <a:pt x="483631" y="728236"/>
                  </a:cubicBezTo>
                  <a:cubicBezTo>
                    <a:pt x="540764" y="806061"/>
                    <a:pt x="604271" y="881569"/>
                    <a:pt x="669986" y="957424"/>
                  </a:cubicBezTo>
                  <a:cubicBezTo>
                    <a:pt x="735701" y="1033395"/>
                    <a:pt x="804359" y="1109366"/>
                    <a:pt x="871667" y="1188348"/>
                  </a:cubicBezTo>
                  <a:cubicBezTo>
                    <a:pt x="905383" y="1227723"/>
                    <a:pt x="938731" y="1268025"/>
                    <a:pt x="971956" y="1308905"/>
                  </a:cubicBezTo>
                  <a:lnTo>
                    <a:pt x="1020139" y="1368084"/>
                  </a:lnTo>
                  <a:cubicBezTo>
                    <a:pt x="1035954" y="1386962"/>
                    <a:pt x="1051035" y="1406302"/>
                    <a:pt x="1067340" y="1424715"/>
                  </a:cubicBezTo>
                  <a:cubicBezTo>
                    <a:pt x="1194602" y="1574573"/>
                    <a:pt x="1332652" y="1712503"/>
                    <a:pt x="1472909" y="1843252"/>
                  </a:cubicBezTo>
                  <a:cubicBezTo>
                    <a:pt x="1543406" y="1908337"/>
                    <a:pt x="1615128" y="1971221"/>
                    <a:pt x="1688567" y="2031559"/>
                  </a:cubicBezTo>
                  <a:cubicBezTo>
                    <a:pt x="1762006" y="2091895"/>
                    <a:pt x="1836793" y="2150263"/>
                    <a:pt x="1914401" y="2205156"/>
                  </a:cubicBezTo>
                  <a:cubicBezTo>
                    <a:pt x="2069003" y="2315176"/>
                    <a:pt x="2235742" y="2413498"/>
                    <a:pt x="2418909" y="2479741"/>
                  </a:cubicBezTo>
                  <a:cubicBezTo>
                    <a:pt x="2510249" y="2512863"/>
                    <a:pt x="2604898" y="2538225"/>
                    <a:pt x="2701141" y="2557333"/>
                  </a:cubicBezTo>
                  <a:cubicBezTo>
                    <a:pt x="2725293" y="2561850"/>
                    <a:pt x="2749201" y="2567062"/>
                    <a:pt x="2773475" y="2570999"/>
                  </a:cubicBezTo>
                  <a:lnTo>
                    <a:pt x="2846424" y="2582465"/>
                  </a:lnTo>
                  <a:cubicBezTo>
                    <a:pt x="2895343" y="2588602"/>
                    <a:pt x="2944261" y="2595088"/>
                    <a:pt x="2993669" y="2598909"/>
                  </a:cubicBezTo>
                  <a:cubicBezTo>
                    <a:pt x="3018313" y="2601110"/>
                    <a:pt x="3042956" y="2603195"/>
                    <a:pt x="3067721" y="2604237"/>
                  </a:cubicBezTo>
                  <a:cubicBezTo>
                    <a:pt x="3092487" y="2605394"/>
                    <a:pt x="3117130" y="2607247"/>
                    <a:pt x="3142019" y="2607943"/>
                  </a:cubicBezTo>
                  <a:lnTo>
                    <a:pt x="3216561" y="2609564"/>
                  </a:lnTo>
                  <a:cubicBezTo>
                    <a:pt x="3241326" y="2610142"/>
                    <a:pt x="3266337" y="2609333"/>
                    <a:pt x="3291225" y="2609217"/>
                  </a:cubicBezTo>
                  <a:lnTo>
                    <a:pt x="3328619" y="2608869"/>
                  </a:lnTo>
                  <a:cubicBezTo>
                    <a:pt x="3340757" y="2608522"/>
                    <a:pt x="3352649" y="2607827"/>
                    <a:pt x="3364665" y="2607363"/>
                  </a:cubicBezTo>
                  <a:cubicBezTo>
                    <a:pt x="3376679" y="2606784"/>
                    <a:pt x="3388695" y="2606438"/>
                    <a:pt x="3400587" y="2605627"/>
                  </a:cubicBezTo>
                  <a:lnTo>
                    <a:pt x="3436387" y="2602847"/>
                  </a:lnTo>
                  <a:cubicBezTo>
                    <a:pt x="3484079" y="2599257"/>
                    <a:pt x="3531404" y="2593235"/>
                    <a:pt x="3578361" y="2586286"/>
                  </a:cubicBezTo>
                  <a:cubicBezTo>
                    <a:pt x="3766310" y="2556871"/>
                    <a:pt x="3947025" y="2499314"/>
                    <a:pt x="4119159" y="2418594"/>
                  </a:cubicBezTo>
                  <a:cubicBezTo>
                    <a:pt x="4291907" y="2338801"/>
                    <a:pt x="4456317" y="2236657"/>
                    <a:pt x="4618765" y="2124668"/>
                  </a:cubicBezTo>
                  <a:cubicBezTo>
                    <a:pt x="4659346" y="2096759"/>
                    <a:pt x="4699682" y="2067575"/>
                    <a:pt x="4739895" y="2038275"/>
                  </a:cubicBezTo>
                  <a:cubicBezTo>
                    <a:pt x="4780355" y="2008976"/>
                    <a:pt x="4820691" y="1979212"/>
                    <a:pt x="4861027" y="1948986"/>
                  </a:cubicBezTo>
                  <a:lnTo>
                    <a:pt x="5106354" y="1763690"/>
                  </a:lnTo>
                  <a:lnTo>
                    <a:pt x="5275533" y="1641017"/>
                  </a:lnTo>
                  <a:lnTo>
                    <a:pt x="5275533" y="2257481"/>
                  </a:lnTo>
                  <a:lnTo>
                    <a:pt x="5168881" y="2332084"/>
                  </a:lnTo>
                  <a:cubicBezTo>
                    <a:pt x="5125235" y="2362079"/>
                    <a:pt x="5081099" y="2391958"/>
                    <a:pt x="5036225" y="2421489"/>
                  </a:cubicBezTo>
                  <a:cubicBezTo>
                    <a:pt x="4991231" y="2450790"/>
                    <a:pt x="4945867" y="2479857"/>
                    <a:pt x="4899401" y="2508347"/>
                  </a:cubicBezTo>
                  <a:cubicBezTo>
                    <a:pt x="4806959" y="2565440"/>
                    <a:pt x="4711574" y="2620798"/>
                    <a:pt x="4612145" y="2671407"/>
                  </a:cubicBezTo>
                  <a:cubicBezTo>
                    <a:pt x="4512836" y="2722247"/>
                    <a:pt x="4410095" y="2769496"/>
                    <a:pt x="4303187" y="2810030"/>
                  </a:cubicBezTo>
                  <a:cubicBezTo>
                    <a:pt x="4090349" y="2892256"/>
                    <a:pt x="3861694" y="2947728"/>
                    <a:pt x="3630835" y="2969500"/>
                  </a:cubicBezTo>
                  <a:cubicBezTo>
                    <a:pt x="3573089" y="2974712"/>
                    <a:pt x="3515343" y="2978649"/>
                    <a:pt x="3457719" y="2979808"/>
                  </a:cubicBezTo>
                  <a:lnTo>
                    <a:pt x="3414441" y="2980733"/>
                  </a:lnTo>
                  <a:cubicBezTo>
                    <a:pt x="3400097" y="2980850"/>
                    <a:pt x="3385630" y="2980502"/>
                    <a:pt x="3371285" y="2980502"/>
                  </a:cubicBezTo>
                  <a:lnTo>
                    <a:pt x="3328252" y="2980039"/>
                  </a:lnTo>
                  <a:lnTo>
                    <a:pt x="3286445" y="2978534"/>
                  </a:lnTo>
                  <a:cubicBezTo>
                    <a:pt x="3175121" y="2975174"/>
                    <a:pt x="3063553" y="2966837"/>
                    <a:pt x="2952475" y="2953402"/>
                  </a:cubicBezTo>
                  <a:cubicBezTo>
                    <a:pt x="2841275" y="2940664"/>
                    <a:pt x="2730319" y="2922365"/>
                    <a:pt x="2620591" y="2898046"/>
                  </a:cubicBezTo>
                  <a:cubicBezTo>
                    <a:pt x="2510984" y="2873494"/>
                    <a:pt x="2402235" y="2844426"/>
                    <a:pt x="2294591" y="2811305"/>
                  </a:cubicBezTo>
                  <a:cubicBezTo>
                    <a:pt x="2079669" y="2744483"/>
                    <a:pt x="1867198" y="2661331"/>
                    <a:pt x="1670544" y="2550501"/>
                  </a:cubicBezTo>
                  <a:cubicBezTo>
                    <a:pt x="1473767" y="2439903"/>
                    <a:pt x="1298079" y="2299657"/>
                    <a:pt x="1144703" y="2144472"/>
                  </a:cubicBezTo>
                  <a:cubicBezTo>
                    <a:pt x="1067586" y="2066996"/>
                    <a:pt x="997458" y="1984539"/>
                    <a:pt x="931497" y="1900114"/>
                  </a:cubicBezTo>
                  <a:cubicBezTo>
                    <a:pt x="865906" y="1815342"/>
                    <a:pt x="803500" y="1729295"/>
                    <a:pt x="745265" y="1641395"/>
                  </a:cubicBezTo>
                  <a:cubicBezTo>
                    <a:pt x="730307" y="1619623"/>
                    <a:pt x="716207" y="1597503"/>
                    <a:pt x="701741" y="1575500"/>
                  </a:cubicBezTo>
                  <a:lnTo>
                    <a:pt x="660178" y="1511573"/>
                  </a:lnTo>
                  <a:cubicBezTo>
                    <a:pt x="633574" y="1470229"/>
                    <a:pt x="605989" y="1429232"/>
                    <a:pt x="578158" y="1387656"/>
                  </a:cubicBezTo>
                  <a:lnTo>
                    <a:pt x="408230" y="1134497"/>
                  </a:lnTo>
                  <a:cubicBezTo>
                    <a:pt x="351220" y="1048219"/>
                    <a:pt x="294945" y="959392"/>
                    <a:pt x="242349" y="866860"/>
                  </a:cubicBezTo>
                  <a:cubicBezTo>
                    <a:pt x="216112" y="820536"/>
                    <a:pt x="190734" y="773402"/>
                    <a:pt x="167562" y="724994"/>
                  </a:cubicBezTo>
                  <a:cubicBezTo>
                    <a:pt x="144513" y="676469"/>
                    <a:pt x="123057" y="627019"/>
                    <a:pt x="104054" y="576525"/>
                  </a:cubicBezTo>
                  <a:cubicBezTo>
                    <a:pt x="85418" y="525917"/>
                    <a:pt x="68867" y="474613"/>
                    <a:pt x="55381" y="422499"/>
                  </a:cubicBezTo>
                  <a:cubicBezTo>
                    <a:pt x="49006" y="396442"/>
                    <a:pt x="42508" y="370269"/>
                    <a:pt x="37236" y="343980"/>
                  </a:cubicBezTo>
                  <a:lnTo>
                    <a:pt x="29267" y="304604"/>
                  </a:lnTo>
                  <a:lnTo>
                    <a:pt x="22646" y="265113"/>
                  </a:lnTo>
                  <a:cubicBezTo>
                    <a:pt x="14003" y="212420"/>
                    <a:pt x="7872" y="159582"/>
                    <a:pt x="3903" y="106787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5DF38A98-557F-4C23-935A-42806B67AA3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21214" y="-1"/>
              <a:ext cx="5270786" cy="2927775"/>
            </a:xfrm>
            <a:custGeom>
              <a:avLst/>
              <a:gdLst>
                <a:gd name="connsiteX0" fmla="*/ 0 w 5270786"/>
                <a:gd name="connsiteY0" fmla="*/ 0 h 2927775"/>
                <a:gd name="connsiteX1" fmla="*/ 613805 w 5270786"/>
                <a:gd name="connsiteY1" fmla="*/ 0 h 2927775"/>
                <a:gd name="connsiteX2" fmla="*/ 618487 w 5270786"/>
                <a:gd name="connsiteY2" fmla="*/ 85404 h 2927775"/>
                <a:gd name="connsiteX3" fmla="*/ 1054084 w 5270786"/>
                <a:gd name="connsiteY3" fmla="*/ 895200 h 2927775"/>
                <a:gd name="connsiteX4" fmla="*/ 1276976 w 5270786"/>
                <a:gd name="connsiteY4" fmla="*/ 1191325 h 2927775"/>
                <a:gd name="connsiteX5" fmla="*/ 3368450 w 5270786"/>
                <a:gd name="connsiteY5" fmla="*/ 2348843 h 2927775"/>
                <a:gd name="connsiteX6" fmla="*/ 4956151 w 5270786"/>
                <a:gd name="connsiteY6" fmla="*/ 1636730 h 2927775"/>
                <a:gd name="connsiteX7" fmla="*/ 5149372 w 5270786"/>
                <a:gd name="connsiteY7" fmla="*/ 1495325 h 2927775"/>
                <a:gd name="connsiteX8" fmla="*/ 5270786 w 5270786"/>
                <a:gd name="connsiteY8" fmla="*/ 1406110 h 2927775"/>
                <a:gd name="connsiteX9" fmla="*/ 5270786 w 5270786"/>
                <a:gd name="connsiteY9" fmla="*/ 2138641 h 2927775"/>
                <a:gd name="connsiteX10" fmla="*/ 5112925 w 5270786"/>
                <a:gd name="connsiteY10" fmla="*/ 2253730 h 2927775"/>
                <a:gd name="connsiteX11" fmla="*/ 3368327 w 5270786"/>
                <a:gd name="connsiteY11" fmla="*/ 2927775 h 2927775"/>
                <a:gd name="connsiteX12" fmla="*/ 769646 w 5270786"/>
                <a:gd name="connsiteY12" fmla="*/ 1516288 h 2927775"/>
                <a:gd name="connsiteX13" fmla="*/ 3149 w 5270786"/>
                <a:gd name="connsiteY13" fmla="*/ 85252 h 2927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270786" h="2927775">
                  <a:moveTo>
                    <a:pt x="0" y="0"/>
                  </a:moveTo>
                  <a:lnTo>
                    <a:pt x="613805" y="0"/>
                  </a:lnTo>
                  <a:lnTo>
                    <a:pt x="618487" y="85404"/>
                  </a:lnTo>
                  <a:cubicBezTo>
                    <a:pt x="650052" y="360109"/>
                    <a:pt x="792650" y="556543"/>
                    <a:pt x="1054084" y="895200"/>
                  </a:cubicBezTo>
                  <a:cubicBezTo>
                    <a:pt x="1126174" y="988542"/>
                    <a:pt x="1200716" y="1085128"/>
                    <a:pt x="1276976" y="1191325"/>
                  </a:cubicBezTo>
                  <a:cubicBezTo>
                    <a:pt x="1859704" y="2002688"/>
                    <a:pt x="2485223" y="2348843"/>
                    <a:pt x="3368450" y="2348843"/>
                  </a:cubicBezTo>
                  <a:cubicBezTo>
                    <a:pt x="3948114" y="2348843"/>
                    <a:pt x="4373422" y="2066846"/>
                    <a:pt x="4956151" y="1636730"/>
                  </a:cubicBezTo>
                  <a:cubicBezTo>
                    <a:pt x="5021253" y="1588668"/>
                    <a:pt x="5086356" y="1541186"/>
                    <a:pt x="5149372" y="1495325"/>
                  </a:cubicBezTo>
                  <a:lnTo>
                    <a:pt x="5270786" y="1406110"/>
                  </a:lnTo>
                  <a:lnTo>
                    <a:pt x="5270786" y="2138641"/>
                  </a:lnTo>
                  <a:lnTo>
                    <a:pt x="5112925" y="2253730"/>
                  </a:lnTo>
                  <a:cubicBezTo>
                    <a:pt x="4598179" y="2621786"/>
                    <a:pt x="4074961" y="2927775"/>
                    <a:pt x="3368327" y="2927775"/>
                  </a:cubicBezTo>
                  <a:cubicBezTo>
                    <a:pt x="2170746" y="2927775"/>
                    <a:pt x="1393203" y="2384512"/>
                    <a:pt x="769646" y="1516288"/>
                  </a:cubicBezTo>
                  <a:cubicBezTo>
                    <a:pt x="418850" y="1027932"/>
                    <a:pt x="48120" y="683401"/>
                    <a:pt x="3149" y="8525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8ACEB13D-EBFC-4288-B604-572C2F779AE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21214" y="-1"/>
              <a:ext cx="5270786" cy="2927775"/>
            </a:xfrm>
            <a:custGeom>
              <a:avLst/>
              <a:gdLst>
                <a:gd name="connsiteX0" fmla="*/ 0 w 5270786"/>
                <a:gd name="connsiteY0" fmla="*/ 0 h 2927775"/>
                <a:gd name="connsiteX1" fmla="*/ 736294 w 5270786"/>
                <a:gd name="connsiteY1" fmla="*/ 0 h 2927775"/>
                <a:gd name="connsiteX2" fmla="*/ 740298 w 5270786"/>
                <a:gd name="connsiteY2" fmla="*/ 72745 h 2927775"/>
                <a:gd name="connsiteX3" fmla="*/ 1153024 w 5270786"/>
                <a:gd name="connsiteY3" fmla="*/ 826989 h 2927775"/>
                <a:gd name="connsiteX4" fmla="*/ 1378368 w 5270786"/>
                <a:gd name="connsiteY4" fmla="*/ 1126356 h 2927775"/>
                <a:gd name="connsiteX5" fmla="*/ 2238056 w 5270786"/>
                <a:gd name="connsiteY5" fmla="*/ 1955322 h 2927775"/>
                <a:gd name="connsiteX6" fmla="*/ 3368327 w 5270786"/>
                <a:gd name="connsiteY6" fmla="*/ 2233033 h 2927775"/>
                <a:gd name="connsiteX7" fmla="*/ 4095360 w 5270786"/>
                <a:gd name="connsiteY7" fmla="*/ 2056192 h 2927775"/>
                <a:gd name="connsiteX8" fmla="*/ 4880506 w 5270786"/>
                <a:gd name="connsiteY8" fmla="*/ 1545587 h 2927775"/>
                <a:gd name="connsiteX9" fmla="*/ 5074340 w 5270786"/>
                <a:gd name="connsiteY9" fmla="*/ 1403721 h 2927775"/>
                <a:gd name="connsiteX10" fmla="*/ 5270786 w 5270786"/>
                <a:gd name="connsiteY10" fmla="*/ 1259367 h 2927775"/>
                <a:gd name="connsiteX11" fmla="*/ 5270786 w 5270786"/>
                <a:gd name="connsiteY11" fmla="*/ 2138641 h 2927775"/>
                <a:gd name="connsiteX12" fmla="*/ 5112925 w 5270786"/>
                <a:gd name="connsiteY12" fmla="*/ 2253730 h 2927775"/>
                <a:gd name="connsiteX13" fmla="*/ 3368327 w 5270786"/>
                <a:gd name="connsiteY13" fmla="*/ 2927775 h 2927775"/>
                <a:gd name="connsiteX14" fmla="*/ 769646 w 5270786"/>
                <a:gd name="connsiteY14" fmla="*/ 1516288 h 2927775"/>
                <a:gd name="connsiteX15" fmla="*/ 3149 w 5270786"/>
                <a:gd name="connsiteY15" fmla="*/ 85252 h 2927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270786" h="2927775">
                  <a:moveTo>
                    <a:pt x="0" y="0"/>
                  </a:moveTo>
                  <a:lnTo>
                    <a:pt x="736294" y="0"/>
                  </a:lnTo>
                  <a:lnTo>
                    <a:pt x="740298" y="72745"/>
                  </a:lnTo>
                  <a:cubicBezTo>
                    <a:pt x="768839" y="319371"/>
                    <a:pt x="898885" y="497858"/>
                    <a:pt x="1153024" y="826989"/>
                  </a:cubicBezTo>
                  <a:cubicBezTo>
                    <a:pt x="1225727" y="921142"/>
                    <a:pt x="1300882" y="1018537"/>
                    <a:pt x="1378368" y="1126356"/>
                  </a:cubicBezTo>
                  <a:cubicBezTo>
                    <a:pt x="1652384" y="1507833"/>
                    <a:pt x="1933512" y="1779060"/>
                    <a:pt x="2238056" y="1955322"/>
                  </a:cubicBezTo>
                  <a:cubicBezTo>
                    <a:pt x="2560868" y="2142238"/>
                    <a:pt x="2930637" y="2233033"/>
                    <a:pt x="3368327" y="2233033"/>
                  </a:cubicBezTo>
                  <a:cubicBezTo>
                    <a:pt x="3616720" y="2233033"/>
                    <a:pt x="3847703" y="2176866"/>
                    <a:pt x="4095360" y="2056192"/>
                  </a:cubicBezTo>
                  <a:cubicBezTo>
                    <a:pt x="4349636" y="1932276"/>
                    <a:pt x="4601340" y="1751613"/>
                    <a:pt x="4880506" y="1545587"/>
                  </a:cubicBezTo>
                  <a:cubicBezTo>
                    <a:pt x="4945974" y="1497295"/>
                    <a:pt x="5011199" y="1449697"/>
                    <a:pt x="5074340" y="1403721"/>
                  </a:cubicBezTo>
                  <a:lnTo>
                    <a:pt x="5270786" y="1259367"/>
                  </a:lnTo>
                  <a:lnTo>
                    <a:pt x="5270786" y="2138641"/>
                  </a:lnTo>
                  <a:lnTo>
                    <a:pt x="5112925" y="2253730"/>
                  </a:lnTo>
                  <a:cubicBezTo>
                    <a:pt x="4598179" y="2621786"/>
                    <a:pt x="4074961" y="2927775"/>
                    <a:pt x="3368327" y="2927775"/>
                  </a:cubicBezTo>
                  <a:cubicBezTo>
                    <a:pt x="2170746" y="2927775"/>
                    <a:pt x="1393203" y="2384512"/>
                    <a:pt x="769646" y="1516288"/>
                  </a:cubicBezTo>
                  <a:cubicBezTo>
                    <a:pt x="418850" y="1027932"/>
                    <a:pt x="48120" y="683401"/>
                    <a:pt x="3149" y="8525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</p:spPr>
        <p:txBody>
          <a:bodyPr>
            <a:normAutofit/>
          </a:bodyPr>
          <a:lstStyle/>
          <a:p>
            <a:pPr marL="0" marR="0" lvl="0" indent="0" algn="r" defTabSz="4572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55940FB6-D91C-4C45-82A6-6C3F63B50793}" type="slidenum">
              <a:rPr kumimoji="0" lang="ja-JP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grpSp>
        <p:nvGrpSpPr>
          <p:cNvPr id="38" name="Group 37">
            <a:extLst>
              <a:ext uri="{FF2B5EF4-FFF2-40B4-BE49-F238E27FC236}">
                <a16:creationId xmlns:a16="http://schemas.microsoft.com/office/drawing/2014/main" id="{B988F9A4-0578-4C59-8B4A-346E02CF3A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5400000" flipH="1">
            <a:off x="6553998" y="4267997"/>
            <a:ext cx="3142400" cy="2037604"/>
            <a:chOff x="-305" y="-4155"/>
            <a:chExt cx="2514948" cy="2174333"/>
          </a:xfrm>
        </p:grpSpPr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F63F827B-FA00-442A-A09C-806F1FFA342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0"/>
              <a:ext cx="2514948" cy="2170178"/>
            </a:xfrm>
            <a:custGeom>
              <a:avLst/>
              <a:gdLst>
                <a:gd name="connsiteX0" fmla="*/ 2466091 w 2514948"/>
                <a:gd name="connsiteY0" fmla="*/ 0 h 2170178"/>
                <a:gd name="connsiteX1" fmla="*/ 2514948 w 2514948"/>
                <a:gd name="connsiteY1" fmla="*/ 0 h 2170178"/>
                <a:gd name="connsiteX2" fmla="*/ 2512286 w 2514948"/>
                <a:gd name="connsiteY2" fmla="*/ 12375 h 2170178"/>
                <a:gd name="connsiteX3" fmla="*/ 2394961 w 2514948"/>
                <a:gd name="connsiteY3" fmla="*/ 368660 h 2170178"/>
                <a:gd name="connsiteX4" fmla="*/ 2289734 w 2514948"/>
                <a:gd name="connsiteY4" fmla="*/ 598078 h 2170178"/>
                <a:gd name="connsiteX5" fmla="*/ 2163747 w 2514948"/>
                <a:gd name="connsiteY5" fmla="*/ 819078 h 2170178"/>
                <a:gd name="connsiteX6" fmla="*/ 1852241 w 2514948"/>
                <a:gd name="connsiteY6" fmla="*/ 1228932 h 2170178"/>
                <a:gd name="connsiteX7" fmla="*/ 1668235 w 2514948"/>
                <a:gd name="connsiteY7" fmla="*/ 1413844 h 2170178"/>
                <a:gd name="connsiteX8" fmla="*/ 1619510 w 2514948"/>
                <a:gd name="connsiteY8" fmla="*/ 1457722 h 2170178"/>
                <a:gd name="connsiteX9" fmla="*/ 1569835 w 2514948"/>
                <a:gd name="connsiteY9" fmla="*/ 1500704 h 2170178"/>
                <a:gd name="connsiteX10" fmla="*/ 1467169 w 2514948"/>
                <a:gd name="connsiteY10" fmla="*/ 1583266 h 2170178"/>
                <a:gd name="connsiteX11" fmla="*/ 1018393 w 2514948"/>
                <a:gd name="connsiteY11" fmla="*/ 1867576 h 2170178"/>
                <a:gd name="connsiteX12" fmla="*/ 255857 w 2514948"/>
                <a:gd name="connsiteY12" fmla="*/ 2133049 h 2170178"/>
                <a:gd name="connsiteX13" fmla="*/ 0 w 2514948"/>
                <a:gd name="connsiteY13" fmla="*/ 2170178 h 2170178"/>
                <a:gd name="connsiteX14" fmla="*/ 0 w 2514948"/>
                <a:gd name="connsiteY14" fmla="*/ 1940056 h 2170178"/>
                <a:gd name="connsiteX15" fmla="*/ 201609 w 2514948"/>
                <a:gd name="connsiteY15" fmla="*/ 1902856 h 2170178"/>
                <a:gd name="connsiteX16" fmla="*/ 440974 w 2514948"/>
                <a:gd name="connsiteY16" fmla="*/ 1838472 h 2170178"/>
                <a:gd name="connsiteX17" fmla="*/ 674558 w 2514948"/>
                <a:gd name="connsiteY17" fmla="*/ 1756359 h 2170178"/>
                <a:gd name="connsiteX18" fmla="*/ 901222 w 2514948"/>
                <a:gd name="connsiteY18" fmla="*/ 1657142 h 2170178"/>
                <a:gd name="connsiteX19" fmla="*/ 1330943 w 2514948"/>
                <a:gd name="connsiteY19" fmla="*/ 1413396 h 2170178"/>
                <a:gd name="connsiteX20" fmla="*/ 1432566 w 2514948"/>
                <a:gd name="connsiteY20" fmla="*/ 1343193 h 2170178"/>
                <a:gd name="connsiteX21" fmla="*/ 1482527 w 2514948"/>
                <a:gd name="connsiteY21" fmla="*/ 1306926 h 2170178"/>
                <a:gd name="connsiteX22" fmla="*/ 1531821 w 2514948"/>
                <a:gd name="connsiteY22" fmla="*/ 1269765 h 2170178"/>
                <a:gd name="connsiteX23" fmla="*/ 1721986 w 2514948"/>
                <a:gd name="connsiteY23" fmla="*/ 1112073 h 2170178"/>
                <a:gd name="connsiteX24" fmla="*/ 2061460 w 2514948"/>
                <a:gd name="connsiteY24" fmla="*/ 754336 h 2170178"/>
                <a:gd name="connsiteX25" fmla="*/ 2206218 w 2514948"/>
                <a:gd name="connsiteY25" fmla="*/ 554827 h 2170178"/>
                <a:gd name="connsiteX26" fmla="*/ 2329455 w 2514948"/>
                <a:gd name="connsiteY26" fmla="*/ 341886 h 2170178"/>
                <a:gd name="connsiteX27" fmla="*/ 2356757 w 2514948"/>
                <a:gd name="connsiteY27" fmla="*/ 286815 h 2170178"/>
                <a:gd name="connsiteX28" fmla="*/ 2370030 w 2514948"/>
                <a:gd name="connsiteY28" fmla="*/ 259056 h 2170178"/>
                <a:gd name="connsiteX29" fmla="*/ 2382637 w 2514948"/>
                <a:gd name="connsiteY29" fmla="*/ 231028 h 2170178"/>
                <a:gd name="connsiteX30" fmla="*/ 2406716 w 2514948"/>
                <a:gd name="connsiteY30" fmla="*/ 174525 h 2170178"/>
                <a:gd name="connsiteX31" fmla="*/ 2429278 w 2514948"/>
                <a:gd name="connsiteY31" fmla="*/ 117393 h 2170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2514948" h="2170178">
                  <a:moveTo>
                    <a:pt x="2466091" y="0"/>
                  </a:moveTo>
                  <a:lnTo>
                    <a:pt x="2514948" y="0"/>
                  </a:lnTo>
                  <a:lnTo>
                    <a:pt x="2512286" y="12375"/>
                  </a:lnTo>
                  <a:cubicBezTo>
                    <a:pt x="2481760" y="133161"/>
                    <a:pt x="2442526" y="252239"/>
                    <a:pt x="2394961" y="368660"/>
                  </a:cubicBezTo>
                  <a:cubicBezTo>
                    <a:pt x="2363109" y="446208"/>
                    <a:pt x="2328603" y="523039"/>
                    <a:pt x="2289734" y="598078"/>
                  </a:cubicBezTo>
                  <a:cubicBezTo>
                    <a:pt x="2251436" y="673387"/>
                    <a:pt x="2209251" y="747083"/>
                    <a:pt x="2163747" y="819078"/>
                  </a:cubicBezTo>
                  <a:cubicBezTo>
                    <a:pt x="2072646" y="962979"/>
                    <a:pt x="1968652" y="1100611"/>
                    <a:pt x="1852241" y="1228932"/>
                  </a:cubicBezTo>
                  <a:cubicBezTo>
                    <a:pt x="1793748" y="1292868"/>
                    <a:pt x="1732698" y="1354923"/>
                    <a:pt x="1668235" y="1413844"/>
                  </a:cubicBezTo>
                  <a:cubicBezTo>
                    <a:pt x="1652214" y="1428709"/>
                    <a:pt x="1636100" y="1443395"/>
                    <a:pt x="1619510" y="1457722"/>
                  </a:cubicBezTo>
                  <a:cubicBezTo>
                    <a:pt x="1603015" y="1472140"/>
                    <a:pt x="1586805" y="1486825"/>
                    <a:pt x="1569835" y="1500704"/>
                  </a:cubicBezTo>
                  <a:cubicBezTo>
                    <a:pt x="1536276" y="1528911"/>
                    <a:pt x="1501865" y="1556223"/>
                    <a:pt x="1467169" y="1583266"/>
                  </a:cubicBezTo>
                  <a:cubicBezTo>
                    <a:pt x="1327719" y="1690722"/>
                    <a:pt x="1177085" y="1785910"/>
                    <a:pt x="1018393" y="1867576"/>
                  </a:cubicBezTo>
                  <a:cubicBezTo>
                    <a:pt x="780425" y="1990142"/>
                    <a:pt x="522567" y="2080875"/>
                    <a:pt x="255857" y="2133049"/>
                  </a:cubicBezTo>
                  <a:lnTo>
                    <a:pt x="0" y="2170178"/>
                  </a:lnTo>
                  <a:lnTo>
                    <a:pt x="0" y="1940056"/>
                  </a:lnTo>
                  <a:lnTo>
                    <a:pt x="201609" y="1902856"/>
                  </a:lnTo>
                  <a:cubicBezTo>
                    <a:pt x="282186" y="1884231"/>
                    <a:pt x="362102" y="1863008"/>
                    <a:pt x="440974" y="1838472"/>
                  </a:cubicBezTo>
                  <a:cubicBezTo>
                    <a:pt x="519848" y="1814027"/>
                    <a:pt x="597771" y="1786627"/>
                    <a:pt x="674558" y="1756359"/>
                  </a:cubicBezTo>
                  <a:cubicBezTo>
                    <a:pt x="751250" y="1726003"/>
                    <a:pt x="826900" y="1692870"/>
                    <a:pt x="901222" y="1657142"/>
                  </a:cubicBezTo>
                  <a:cubicBezTo>
                    <a:pt x="1049865" y="1585774"/>
                    <a:pt x="1193581" y="1504376"/>
                    <a:pt x="1330943" y="1413396"/>
                  </a:cubicBezTo>
                  <a:cubicBezTo>
                    <a:pt x="1365165" y="1390563"/>
                    <a:pt x="1399293" y="1367370"/>
                    <a:pt x="1432566" y="1343193"/>
                  </a:cubicBezTo>
                  <a:cubicBezTo>
                    <a:pt x="1449441" y="1331373"/>
                    <a:pt x="1465936" y="1319104"/>
                    <a:pt x="1482527" y="1306926"/>
                  </a:cubicBezTo>
                  <a:cubicBezTo>
                    <a:pt x="1499210" y="1294837"/>
                    <a:pt x="1515611" y="1282391"/>
                    <a:pt x="1531821" y="1269765"/>
                  </a:cubicBezTo>
                  <a:cubicBezTo>
                    <a:pt x="1596947" y="1219350"/>
                    <a:pt x="1660652" y="1167055"/>
                    <a:pt x="1721986" y="1112073"/>
                  </a:cubicBezTo>
                  <a:cubicBezTo>
                    <a:pt x="1844940" y="1002469"/>
                    <a:pt x="1958983" y="882926"/>
                    <a:pt x="2061460" y="754336"/>
                  </a:cubicBezTo>
                  <a:cubicBezTo>
                    <a:pt x="2112652" y="690042"/>
                    <a:pt x="2161094" y="623510"/>
                    <a:pt x="2206218" y="554827"/>
                  </a:cubicBezTo>
                  <a:cubicBezTo>
                    <a:pt x="2250583" y="485787"/>
                    <a:pt x="2292484" y="415046"/>
                    <a:pt x="2329455" y="341886"/>
                  </a:cubicBezTo>
                  <a:cubicBezTo>
                    <a:pt x="2339030" y="323709"/>
                    <a:pt x="2347941" y="305261"/>
                    <a:pt x="2356757" y="286815"/>
                  </a:cubicBezTo>
                  <a:lnTo>
                    <a:pt x="2370030" y="259056"/>
                  </a:lnTo>
                  <a:lnTo>
                    <a:pt x="2382637" y="231028"/>
                  </a:lnTo>
                  <a:cubicBezTo>
                    <a:pt x="2390885" y="212312"/>
                    <a:pt x="2399227" y="193598"/>
                    <a:pt x="2406716" y="174525"/>
                  </a:cubicBezTo>
                  <a:cubicBezTo>
                    <a:pt x="2414206" y="155452"/>
                    <a:pt x="2422453" y="136646"/>
                    <a:pt x="2429278" y="117393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AC876680-EE75-4791-842F-E23509221D5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-4155"/>
              <a:ext cx="2493062" cy="1947896"/>
            </a:xfrm>
            <a:custGeom>
              <a:avLst/>
              <a:gdLst>
                <a:gd name="connsiteX0" fmla="*/ 1896911 w 2493062"/>
                <a:gd name="connsiteY0" fmla="*/ 0 h 1947896"/>
                <a:gd name="connsiteX1" fmla="*/ 2493062 w 2493062"/>
                <a:gd name="connsiteY1" fmla="*/ 0 h 1947896"/>
                <a:gd name="connsiteX2" fmla="*/ 2435315 w 2493062"/>
                <a:gd name="connsiteY2" fmla="*/ 178165 h 1947896"/>
                <a:gd name="connsiteX3" fmla="*/ 93066 w 2493062"/>
                <a:gd name="connsiteY3" fmla="*/ 1935859 h 1947896"/>
                <a:gd name="connsiteX4" fmla="*/ 0 w 2493062"/>
                <a:gd name="connsiteY4" fmla="*/ 1947896 h 1947896"/>
                <a:gd name="connsiteX5" fmla="*/ 0 w 2493062"/>
                <a:gd name="connsiteY5" fmla="*/ 1404756 h 1947896"/>
                <a:gd name="connsiteX6" fmla="*/ 17392 w 2493062"/>
                <a:gd name="connsiteY6" fmla="*/ 1402364 h 1947896"/>
                <a:gd name="connsiteX7" fmla="*/ 464249 w 2493062"/>
                <a:gd name="connsiteY7" fmla="*/ 1281208 h 1947896"/>
                <a:gd name="connsiteX8" fmla="*/ 1260556 w 2493062"/>
                <a:gd name="connsiteY8" fmla="*/ 833835 h 1947896"/>
                <a:gd name="connsiteX9" fmla="*/ 1807924 w 2493062"/>
                <a:gd name="connsiteY9" fmla="*/ 193222 h 1947896"/>
                <a:gd name="connsiteX10" fmla="*/ 1874357 w 2493062"/>
                <a:gd name="connsiteY10" fmla="*/ 58333 h 19478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93062" h="1947896">
                  <a:moveTo>
                    <a:pt x="1896911" y="0"/>
                  </a:moveTo>
                  <a:lnTo>
                    <a:pt x="2493062" y="0"/>
                  </a:lnTo>
                  <a:lnTo>
                    <a:pt x="2435315" y="178165"/>
                  </a:lnTo>
                  <a:cubicBezTo>
                    <a:pt x="2088122" y="1071812"/>
                    <a:pt x="1129732" y="1758033"/>
                    <a:pt x="93066" y="1935859"/>
                  </a:cubicBezTo>
                  <a:lnTo>
                    <a:pt x="0" y="1947896"/>
                  </a:lnTo>
                  <a:lnTo>
                    <a:pt x="0" y="1404756"/>
                  </a:lnTo>
                  <a:lnTo>
                    <a:pt x="17392" y="1402364"/>
                  </a:lnTo>
                  <a:cubicBezTo>
                    <a:pt x="167719" y="1375030"/>
                    <a:pt x="318070" y="1334398"/>
                    <a:pt x="464249" y="1281208"/>
                  </a:cubicBezTo>
                  <a:cubicBezTo>
                    <a:pt x="753480" y="1176081"/>
                    <a:pt x="1028869" y="1021346"/>
                    <a:pt x="1260556" y="833835"/>
                  </a:cubicBezTo>
                  <a:cubicBezTo>
                    <a:pt x="1491960" y="646594"/>
                    <a:pt x="1681177" y="425056"/>
                    <a:pt x="1807924" y="193222"/>
                  </a:cubicBezTo>
                  <a:cubicBezTo>
                    <a:pt x="1832328" y="148578"/>
                    <a:pt x="1854477" y="103599"/>
                    <a:pt x="1874357" y="58333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3B9819B2-70D4-4E0A-8D51-6B359B44CB7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0"/>
              <a:ext cx="2501089" cy="1972702"/>
            </a:xfrm>
            <a:custGeom>
              <a:avLst/>
              <a:gdLst>
                <a:gd name="connsiteX0" fmla="*/ 2318728 w 2501089"/>
                <a:gd name="connsiteY0" fmla="*/ 0 h 1972702"/>
                <a:gd name="connsiteX1" fmla="*/ 2501089 w 2501089"/>
                <a:gd name="connsiteY1" fmla="*/ 0 h 1972702"/>
                <a:gd name="connsiteX2" fmla="*/ 2453909 w 2501089"/>
                <a:gd name="connsiteY2" fmla="*/ 167837 h 1972702"/>
                <a:gd name="connsiteX3" fmla="*/ 2361125 w 2501089"/>
                <a:gd name="connsiteY3" fmla="*/ 392084 h 1972702"/>
                <a:gd name="connsiteX4" fmla="*/ 1768255 w 2501089"/>
                <a:gd name="connsiteY4" fmla="*/ 1167644 h 1972702"/>
                <a:gd name="connsiteX5" fmla="*/ 1375125 w 2501089"/>
                <a:gd name="connsiteY5" fmla="*/ 1471474 h 1972702"/>
                <a:gd name="connsiteX6" fmla="*/ 935735 w 2501089"/>
                <a:gd name="connsiteY6" fmla="*/ 1712713 h 1972702"/>
                <a:gd name="connsiteX7" fmla="*/ 212353 w 2501089"/>
                <a:gd name="connsiteY7" fmla="*/ 1940294 h 1972702"/>
                <a:gd name="connsiteX8" fmla="*/ 0 w 2501089"/>
                <a:gd name="connsiteY8" fmla="*/ 1972702 h 1972702"/>
                <a:gd name="connsiteX9" fmla="*/ 0 w 2501089"/>
                <a:gd name="connsiteY9" fmla="*/ 1732181 h 1972702"/>
                <a:gd name="connsiteX10" fmla="*/ 161195 w 2501089"/>
                <a:gd name="connsiteY10" fmla="*/ 1706590 h 1972702"/>
                <a:gd name="connsiteX11" fmla="*/ 388463 w 2501089"/>
                <a:gd name="connsiteY11" fmla="*/ 1652268 h 1972702"/>
                <a:gd name="connsiteX12" fmla="*/ 826716 w 2501089"/>
                <a:gd name="connsiteY12" fmla="*/ 1493950 h 1972702"/>
                <a:gd name="connsiteX13" fmla="*/ 1609847 w 2501089"/>
                <a:gd name="connsiteY13" fmla="*/ 1007535 h 1972702"/>
                <a:gd name="connsiteX14" fmla="*/ 1929982 w 2501089"/>
                <a:gd name="connsiteY14" fmla="*/ 682930 h 1972702"/>
                <a:gd name="connsiteX15" fmla="*/ 2183093 w 2501089"/>
                <a:gd name="connsiteY15" fmla="*/ 310149 h 1972702"/>
                <a:gd name="connsiteX16" fmla="*/ 2280286 w 2501089"/>
                <a:gd name="connsiteY16" fmla="*/ 108435 h 19727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501089" h="1972702">
                  <a:moveTo>
                    <a:pt x="2318728" y="0"/>
                  </a:moveTo>
                  <a:lnTo>
                    <a:pt x="2501089" y="0"/>
                  </a:lnTo>
                  <a:lnTo>
                    <a:pt x="2453909" y="167837"/>
                  </a:lnTo>
                  <a:cubicBezTo>
                    <a:pt x="2427555" y="244153"/>
                    <a:pt x="2396627" y="319103"/>
                    <a:pt x="2361125" y="392084"/>
                  </a:cubicBezTo>
                  <a:cubicBezTo>
                    <a:pt x="2218453" y="684005"/>
                    <a:pt x="2011698" y="945211"/>
                    <a:pt x="1768255" y="1167644"/>
                  </a:cubicBezTo>
                  <a:cubicBezTo>
                    <a:pt x="1646250" y="1278860"/>
                    <a:pt x="1514385" y="1380316"/>
                    <a:pt x="1375125" y="1471474"/>
                  </a:cubicBezTo>
                  <a:cubicBezTo>
                    <a:pt x="1235677" y="1562542"/>
                    <a:pt x="1088928" y="1643672"/>
                    <a:pt x="935735" y="1712713"/>
                  </a:cubicBezTo>
                  <a:cubicBezTo>
                    <a:pt x="705659" y="1815533"/>
                    <a:pt x="462359" y="1892212"/>
                    <a:pt x="212353" y="1940294"/>
                  </a:cubicBezTo>
                  <a:lnTo>
                    <a:pt x="0" y="1972702"/>
                  </a:lnTo>
                  <a:lnTo>
                    <a:pt x="0" y="1732181"/>
                  </a:lnTo>
                  <a:lnTo>
                    <a:pt x="161195" y="1706590"/>
                  </a:lnTo>
                  <a:cubicBezTo>
                    <a:pt x="237638" y="1691378"/>
                    <a:pt x="313477" y="1673222"/>
                    <a:pt x="388463" y="1652268"/>
                  </a:cubicBezTo>
                  <a:cubicBezTo>
                    <a:pt x="538529" y="1610539"/>
                    <a:pt x="684898" y="1556543"/>
                    <a:pt x="826716" y="1493950"/>
                  </a:cubicBezTo>
                  <a:cubicBezTo>
                    <a:pt x="1111207" y="1370107"/>
                    <a:pt x="1376832" y="1205881"/>
                    <a:pt x="1609847" y="1007535"/>
                  </a:cubicBezTo>
                  <a:cubicBezTo>
                    <a:pt x="1725975" y="908049"/>
                    <a:pt x="1833571" y="799519"/>
                    <a:pt x="1929982" y="682930"/>
                  </a:cubicBezTo>
                  <a:cubicBezTo>
                    <a:pt x="2026581" y="566520"/>
                    <a:pt x="2111806" y="441692"/>
                    <a:pt x="2183093" y="310149"/>
                  </a:cubicBezTo>
                  <a:cubicBezTo>
                    <a:pt x="2218738" y="244422"/>
                    <a:pt x="2251396" y="177150"/>
                    <a:pt x="2280286" y="108435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5FA8033D-6A70-4FA5-8F37-7F8C117C98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1"/>
              <a:ext cx="2491105" cy="1943661"/>
            </a:xfrm>
            <a:custGeom>
              <a:avLst/>
              <a:gdLst>
                <a:gd name="connsiteX0" fmla="*/ 1995408 w 2491105"/>
                <a:gd name="connsiteY0" fmla="*/ 0 h 1943661"/>
                <a:gd name="connsiteX1" fmla="*/ 2491105 w 2491105"/>
                <a:gd name="connsiteY1" fmla="*/ 0 h 1943661"/>
                <a:gd name="connsiteX2" fmla="*/ 2434705 w 2491105"/>
                <a:gd name="connsiteY2" fmla="*/ 174009 h 1943661"/>
                <a:gd name="connsiteX3" fmla="*/ 92457 w 2491105"/>
                <a:gd name="connsiteY3" fmla="*/ 1931703 h 1943661"/>
                <a:gd name="connsiteX4" fmla="*/ 0 w 2491105"/>
                <a:gd name="connsiteY4" fmla="*/ 1943661 h 1943661"/>
                <a:gd name="connsiteX5" fmla="*/ 0 w 2491105"/>
                <a:gd name="connsiteY5" fmla="*/ 1491489 h 1943661"/>
                <a:gd name="connsiteX6" fmla="*/ 34107 w 2491105"/>
                <a:gd name="connsiteY6" fmla="*/ 1486836 h 1943661"/>
                <a:gd name="connsiteX7" fmla="*/ 497577 w 2491105"/>
                <a:gd name="connsiteY7" fmla="*/ 1360598 h 1943661"/>
                <a:gd name="connsiteX8" fmla="*/ 1321566 w 2491105"/>
                <a:gd name="connsiteY8" fmla="*/ 897645 h 1943661"/>
                <a:gd name="connsiteX9" fmla="*/ 1891495 w 2491105"/>
                <a:gd name="connsiteY9" fmla="*/ 230078 h 1943661"/>
                <a:gd name="connsiteX10" fmla="*/ 1961469 w 2491105"/>
                <a:gd name="connsiteY10" fmla="*/ 87885 h 19436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91105" h="1943661">
                  <a:moveTo>
                    <a:pt x="1995408" y="0"/>
                  </a:moveTo>
                  <a:lnTo>
                    <a:pt x="2491105" y="0"/>
                  </a:lnTo>
                  <a:lnTo>
                    <a:pt x="2434705" y="174009"/>
                  </a:lnTo>
                  <a:cubicBezTo>
                    <a:pt x="2087512" y="1067655"/>
                    <a:pt x="1129122" y="1753877"/>
                    <a:pt x="92457" y="1931703"/>
                  </a:cubicBezTo>
                  <a:lnTo>
                    <a:pt x="0" y="1943661"/>
                  </a:lnTo>
                  <a:lnTo>
                    <a:pt x="0" y="1491489"/>
                  </a:lnTo>
                  <a:lnTo>
                    <a:pt x="34107" y="1486836"/>
                  </a:lnTo>
                  <a:cubicBezTo>
                    <a:pt x="189055" y="1458696"/>
                    <a:pt x="343908" y="1416565"/>
                    <a:pt x="497577" y="1360598"/>
                  </a:cubicBezTo>
                  <a:cubicBezTo>
                    <a:pt x="796856" y="1251889"/>
                    <a:pt x="1081725" y="1091781"/>
                    <a:pt x="1321566" y="897645"/>
                  </a:cubicBezTo>
                  <a:cubicBezTo>
                    <a:pt x="1565577" y="700195"/>
                    <a:pt x="1757355" y="475523"/>
                    <a:pt x="1891495" y="230078"/>
                  </a:cubicBezTo>
                  <a:cubicBezTo>
                    <a:pt x="1917197" y="183033"/>
                    <a:pt x="1940526" y="135619"/>
                    <a:pt x="1961469" y="87885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754236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 type="wd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7132ED0-DF85-4BA1-8BDC-2F71B2B94A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3949" y="198702"/>
            <a:ext cx="8461208" cy="469865"/>
          </a:xfrm>
        </p:spPr>
        <p:txBody>
          <a:bodyPr>
            <a:noAutofit/>
          </a:bodyPr>
          <a:lstStyle/>
          <a:p>
            <a:r>
              <a:rPr kumimoji="1" lang="ja-JP" altLang="en-US" sz="2900" dirty="0"/>
              <a:t>変数，代入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A18400BA-D1FA-4C88-99DD-99B9EFF610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8843" y="845876"/>
            <a:ext cx="7978936" cy="6012124"/>
          </a:xfrm>
        </p:spPr>
        <p:txBody>
          <a:bodyPr>
            <a:noAutofit/>
          </a:bodyPr>
          <a:lstStyle/>
          <a:p>
            <a:r>
              <a:rPr lang="ja-JP" altLang="en-US" sz="2400" b="1" dirty="0">
                <a:solidFill>
                  <a:srgbClr val="C00000"/>
                </a:solidFill>
              </a:rPr>
              <a:t>変数</a:t>
            </a:r>
            <a:r>
              <a:rPr lang="ja-JP" altLang="en-US" sz="2400" dirty="0"/>
              <a:t>：プログラム内で名前を付けて利用する</a:t>
            </a:r>
            <a:r>
              <a:rPr lang="ja-JP" altLang="en-US" sz="2400" b="1" u="sng" dirty="0">
                <a:solidFill>
                  <a:srgbClr val="FF0000"/>
                </a:solidFill>
              </a:rPr>
              <a:t>オブジェクト</a:t>
            </a:r>
            <a:r>
              <a:rPr lang="ja-JP" altLang="en-US" sz="2400" dirty="0"/>
              <a:t>で，</a:t>
            </a:r>
            <a:r>
              <a:rPr lang="ja-JP" altLang="en-US" sz="2400" b="1" u="sng" dirty="0">
                <a:solidFill>
                  <a:srgbClr val="FF0000"/>
                </a:solidFill>
              </a:rPr>
              <a:t>値を保存</a:t>
            </a:r>
            <a:r>
              <a:rPr lang="ja-JP" altLang="en-US" sz="2400" dirty="0"/>
              <a:t>し，後から</a:t>
            </a:r>
            <a:r>
              <a:rPr lang="ja-JP" altLang="en-US" sz="2400" b="1" u="sng" dirty="0">
                <a:solidFill>
                  <a:srgbClr val="FF0000"/>
                </a:solidFill>
              </a:rPr>
              <a:t>参照</a:t>
            </a:r>
            <a:r>
              <a:rPr lang="ja-JP" altLang="en-US" sz="2400" dirty="0"/>
              <a:t>できる</a:t>
            </a:r>
            <a:endParaRPr lang="en-US" altLang="ja-JP" sz="2400" dirty="0"/>
          </a:p>
          <a:p>
            <a:endParaRPr lang="en-US" altLang="ja-JP" sz="2400" dirty="0"/>
          </a:p>
          <a:p>
            <a:r>
              <a:rPr lang="ja-JP" altLang="en-US" sz="2400" b="1" dirty="0">
                <a:solidFill>
                  <a:srgbClr val="C00000"/>
                </a:solidFill>
              </a:rPr>
              <a:t>代入</a:t>
            </a:r>
            <a:r>
              <a:rPr lang="ja-JP" altLang="en-US" sz="2400" dirty="0"/>
              <a:t>：「</a:t>
            </a:r>
            <a:r>
              <a:rPr lang="en-US" altLang="ja-JP" sz="2400" b="1" u="sng" dirty="0"/>
              <a:t>x = 100</a:t>
            </a:r>
            <a:r>
              <a:rPr lang="ja-JP" altLang="en-US" sz="2400" dirty="0"/>
              <a:t>」のように書くことで，</a:t>
            </a:r>
            <a:r>
              <a:rPr lang="en-US" altLang="ja-JP" sz="2400" b="1" u="sng" dirty="0">
                <a:solidFill>
                  <a:srgbClr val="FF0000"/>
                </a:solidFill>
              </a:rPr>
              <a:t>x </a:t>
            </a:r>
            <a:r>
              <a:rPr lang="ja-JP" altLang="en-US" sz="2400" b="1" u="sng" dirty="0">
                <a:solidFill>
                  <a:srgbClr val="FF0000"/>
                </a:solidFill>
              </a:rPr>
              <a:t>という名前の変数に、値 </a:t>
            </a:r>
            <a:r>
              <a:rPr lang="en-US" altLang="ja-JP" sz="2400" b="1" u="sng" dirty="0">
                <a:solidFill>
                  <a:srgbClr val="FF0000"/>
                </a:solidFill>
              </a:rPr>
              <a:t>100 </a:t>
            </a:r>
            <a:r>
              <a:rPr lang="ja-JP" altLang="en-US" sz="2400" b="1" u="sng" dirty="0">
                <a:solidFill>
                  <a:srgbClr val="FF0000"/>
                </a:solidFill>
              </a:rPr>
              <a:t>が保存</a:t>
            </a:r>
            <a:r>
              <a:rPr lang="ja-JP" altLang="en-US" sz="2400" dirty="0"/>
              <a:t>される</a:t>
            </a:r>
            <a:endParaRPr lang="en-US" altLang="ja-JP" sz="2400" dirty="0"/>
          </a:p>
          <a:p>
            <a:endParaRPr lang="en-US" altLang="ja-JP" sz="2400" dirty="0"/>
          </a:p>
          <a:p>
            <a:endParaRPr lang="en-US" altLang="ja-JP" sz="2400" dirty="0"/>
          </a:p>
          <a:p>
            <a:endParaRPr lang="en-US" altLang="ja-JP" sz="2400" dirty="0"/>
          </a:p>
          <a:p>
            <a:endParaRPr lang="en-US" altLang="ja-JP" sz="240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A7D4A4FB-CA78-4DC9-B60F-2F7EB37358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28EA2AFC-AFB4-6B49-31A5-7668A16BEE6B}"/>
              </a:ext>
            </a:extLst>
          </p:cNvPr>
          <p:cNvSpPr txBox="1"/>
          <p:nvPr/>
        </p:nvSpPr>
        <p:spPr>
          <a:xfrm>
            <a:off x="2158130" y="3250849"/>
            <a:ext cx="3987359" cy="52322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x = 100</a:t>
            </a: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133E5D92-EB55-B8E8-73F0-898B70231E23}"/>
              </a:ext>
            </a:extLst>
          </p:cNvPr>
          <p:cNvSpPr txBox="1"/>
          <p:nvPr/>
        </p:nvSpPr>
        <p:spPr>
          <a:xfrm>
            <a:off x="1270913" y="3312404"/>
            <a:ext cx="4924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例</a:t>
            </a:r>
          </a:p>
        </p:txBody>
      </p:sp>
    </p:spTree>
    <p:extLst>
      <p:ext uri="{BB962C8B-B14F-4D97-AF65-F5344CB8AC3E}">
        <p14:creationId xmlns:p14="http://schemas.microsoft.com/office/powerpoint/2010/main" val="51660839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100721C-3328-BD3A-1437-B94EA018CFF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D3F304B-F32B-7EB3-40D1-1341416171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ja-JP" dirty="0"/>
              <a:t>trinket</a:t>
            </a:r>
            <a:endParaRPr kumimoji="1" lang="ja-JP" altLang="en-US" dirty="0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2F3E0699-0C77-46A7-84A8-0AB909411E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1845" y="846252"/>
            <a:ext cx="8461208" cy="5962761"/>
          </a:xfrm>
        </p:spPr>
        <p:txBody>
          <a:bodyPr>
            <a:normAutofit/>
          </a:bodyPr>
          <a:lstStyle/>
          <a:p>
            <a:r>
              <a:rPr lang="en-US" altLang="ja-JP" sz="2400" b="1" dirty="0"/>
              <a:t>Trinket</a:t>
            </a:r>
            <a:r>
              <a:rPr lang="en-US" altLang="ja-JP" sz="2400" dirty="0"/>
              <a:t> </a:t>
            </a:r>
            <a:r>
              <a:rPr lang="ja-JP" altLang="en-US" sz="2400" dirty="0"/>
              <a:t>は</a:t>
            </a:r>
            <a:r>
              <a:rPr lang="ja-JP" altLang="en-US" sz="2400" b="1" dirty="0"/>
              <a:t>オンライン</a:t>
            </a:r>
            <a:r>
              <a:rPr lang="ja-JP" altLang="en-US" sz="2400" dirty="0"/>
              <a:t>の </a:t>
            </a:r>
            <a:r>
              <a:rPr lang="en-US" altLang="ja-JP" sz="2400" b="1" dirty="0"/>
              <a:t>Python</a:t>
            </a:r>
            <a:r>
              <a:rPr lang="ja-JP" altLang="en-US" sz="2400" b="1" dirty="0"/>
              <a:t>、</a:t>
            </a:r>
            <a:r>
              <a:rPr lang="en-US" altLang="ja-JP" sz="2400" b="1" dirty="0"/>
              <a:t>HTML </a:t>
            </a:r>
            <a:r>
              <a:rPr lang="ja-JP" altLang="en-US" sz="2400" dirty="0"/>
              <a:t>等の</a:t>
            </a:r>
            <a:r>
              <a:rPr lang="ja-JP" altLang="en-US" sz="2400" b="1" dirty="0"/>
              <a:t>学習サイト</a:t>
            </a:r>
            <a:endParaRPr lang="en-US" altLang="ja-JP" sz="2400" b="1" dirty="0"/>
          </a:p>
          <a:p>
            <a:r>
              <a:rPr lang="ja-JP" altLang="en-US" sz="2400" dirty="0"/>
              <a:t>ブラウザで動作</a:t>
            </a:r>
            <a:endParaRPr lang="en-US" altLang="ja-JP" sz="2400" dirty="0"/>
          </a:p>
          <a:p>
            <a:r>
              <a:rPr lang="ja-JP" altLang="en-US" sz="2400" dirty="0"/>
              <a:t>有料の機能と無料の機能がある</a:t>
            </a:r>
            <a:endParaRPr lang="en-US" altLang="ja-JP" sz="2400" dirty="0"/>
          </a:p>
          <a:p>
            <a:r>
              <a:rPr lang="ja-JP" altLang="en-US" sz="2400" b="1" dirty="0"/>
              <a:t>自分が作成した </a:t>
            </a:r>
            <a:r>
              <a:rPr lang="en-US" altLang="ja-JP" sz="2400" b="1" dirty="0"/>
              <a:t>Python </a:t>
            </a:r>
            <a:r>
              <a:rPr lang="ja-JP" altLang="en-US" sz="2400" b="1" dirty="0"/>
              <a:t>プログラムを公開し、他の人に実行してもらうことが可能</a:t>
            </a:r>
            <a:r>
              <a:rPr lang="ja-JP" altLang="en-US" sz="2400" dirty="0"/>
              <a:t>（そのとき、書き替えて実行も可能）</a:t>
            </a:r>
            <a:endParaRPr lang="en-US" altLang="ja-JP" sz="2400" dirty="0"/>
          </a:p>
          <a:p>
            <a:endParaRPr lang="en-US" altLang="ja-JP" sz="2400" dirty="0"/>
          </a:p>
          <a:p>
            <a:r>
              <a:rPr lang="en-US" altLang="ja-JP" sz="2400" b="1" dirty="0"/>
              <a:t>Python </a:t>
            </a:r>
            <a:r>
              <a:rPr lang="ja-JP" altLang="en-US" sz="2400" b="1" dirty="0"/>
              <a:t>の標準機能</a:t>
            </a:r>
            <a:r>
              <a:rPr lang="ja-JP" altLang="en-US" sz="2400" dirty="0"/>
              <a:t>を登載、その他、次の外部ライブラリがインストール済み</a:t>
            </a:r>
            <a:endParaRPr lang="en-US" altLang="ja-JP" sz="2400" dirty="0"/>
          </a:p>
          <a:p>
            <a:pPr marL="0" indent="0">
              <a:buNone/>
            </a:pPr>
            <a:r>
              <a:rPr lang="en-US" altLang="ja-JP" sz="2400" dirty="0" err="1"/>
              <a:t>matplotlib.pyplot</a:t>
            </a:r>
            <a:r>
              <a:rPr lang="en-US" altLang="ja-JP" sz="2400" dirty="0"/>
              <a:t>, </a:t>
            </a:r>
            <a:r>
              <a:rPr lang="en-US" altLang="ja-JP" sz="2400" dirty="0" err="1"/>
              <a:t>numpy</a:t>
            </a:r>
            <a:r>
              <a:rPr lang="en-US" altLang="ja-JP" sz="2400" dirty="0"/>
              <a:t>, processing, </a:t>
            </a:r>
            <a:r>
              <a:rPr lang="en-US" altLang="ja-JP" sz="2400" dirty="0" err="1"/>
              <a:t>pygal</a:t>
            </a:r>
            <a:endParaRPr lang="en-US" altLang="ja-JP" sz="2400" dirty="0"/>
          </a:p>
          <a:p>
            <a:pPr marL="0" indent="0">
              <a:buNone/>
            </a:pPr>
            <a:endParaRPr lang="ja-JP" altLang="en-US" sz="240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99F44662-8089-B7AC-7739-EB7ECE4A84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8689373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96E0761-0795-2332-214B-BCAA61207C4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C72CE12A-2697-2350-B060-EDC8E79A07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1844" y="585480"/>
            <a:ext cx="8822156" cy="6223534"/>
          </a:xfrm>
          <a:solidFill>
            <a:schemeClr val="bg1"/>
          </a:solidFill>
        </p:spPr>
        <p:txBody>
          <a:bodyPr>
            <a:noAutofit/>
          </a:bodyPr>
          <a:lstStyle/>
          <a:p>
            <a:r>
              <a:rPr lang="en-US" altLang="ja-JP" sz="2400" b="1" dirty="0"/>
              <a:t>trinket</a:t>
            </a:r>
            <a:r>
              <a:rPr lang="en-US" altLang="ja-JP" sz="2400" dirty="0"/>
              <a:t> </a:t>
            </a:r>
            <a:r>
              <a:rPr lang="ja-JP" altLang="en-US" sz="2400" dirty="0"/>
              <a:t>は </a:t>
            </a:r>
            <a:r>
              <a:rPr lang="en-US" altLang="ja-JP" sz="2400" b="1" dirty="0"/>
              <a:t>Python, HTML </a:t>
            </a:r>
            <a:r>
              <a:rPr lang="ja-JP" altLang="en-US" sz="2400" b="1" dirty="0"/>
              <a:t>などのプログラムを書き実行できる</a:t>
            </a:r>
            <a:r>
              <a:rPr lang="ja-JP" altLang="en-US" sz="2400" dirty="0"/>
              <a:t>サイト</a:t>
            </a:r>
            <a:endParaRPr lang="en-US" altLang="ja-JP" sz="2400" dirty="0"/>
          </a:p>
          <a:p>
            <a:r>
              <a:rPr lang="en-US" altLang="ja-JP" sz="2400" dirty="0">
                <a:hlinkClick r:id="rId2"/>
              </a:rPr>
              <a:t>https://trinket.io/python/0fd59392c8</a:t>
            </a:r>
            <a:endParaRPr lang="en-US" altLang="ja-JP" sz="2400" dirty="0"/>
          </a:p>
          <a:p>
            <a:pPr marL="0" indent="0">
              <a:buNone/>
            </a:pPr>
            <a:r>
              <a:rPr lang="ja-JP" altLang="en-US" sz="2400" dirty="0"/>
              <a:t>のように、違うプログラムには違う </a:t>
            </a:r>
            <a:r>
              <a:rPr lang="en-US" altLang="ja-JP" sz="2400" dirty="0"/>
              <a:t>URL </a:t>
            </a:r>
            <a:r>
              <a:rPr lang="ja-JP" altLang="en-US" sz="2400" dirty="0"/>
              <a:t>が割り当てられる</a:t>
            </a:r>
            <a:endParaRPr lang="en-US" altLang="ja-JP" sz="2400" dirty="0"/>
          </a:p>
          <a:p>
            <a:pPr marL="0" indent="0">
              <a:buNone/>
            </a:pPr>
            <a:endParaRPr lang="en-US" altLang="ja-JP" sz="2400" dirty="0"/>
          </a:p>
          <a:p>
            <a:pPr marL="0" indent="0">
              <a:buNone/>
            </a:pPr>
            <a:endParaRPr lang="en-US" altLang="ja-JP" sz="2400" dirty="0"/>
          </a:p>
          <a:p>
            <a:pPr marL="0" indent="0">
              <a:buNone/>
            </a:pPr>
            <a:endParaRPr lang="en-US" altLang="ja-JP" sz="2400" dirty="0"/>
          </a:p>
          <a:p>
            <a:pPr marL="0" indent="0">
              <a:buNone/>
            </a:pPr>
            <a:endParaRPr lang="en-US" altLang="ja-JP" sz="2400" dirty="0"/>
          </a:p>
          <a:p>
            <a:pPr marL="0" indent="0">
              <a:buNone/>
            </a:pPr>
            <a:endParaRPr lang="en-US" altLang="ja-JP" sz="2400" dirty="0"/>
          </a:p>
          <a:p>
            <a:pPr marL="0" indent="0">
              <a:buNone/>
            </a:pPr>
            <a:endParaRPr lang="en-US" altLang="ja-JP" sz="2400" dirty="0"/>
          </a:p>
          <a:p>
            <a:pPr marL="0" indent="0">
              <a:buNone/>
            </a:pPr>
            <a:endParaRPr lang="en-US" altLang="ja-JP" sz="2400" dirty="0"/>
          </a:p>
          <a:p>
            <a:r>
              <a:rPr lang="ja-JP" altLang="en-US" sz="2400" dirty="0"/>
              <a:t>実行が開始しないときは、「</a:t>
            </a:r>
            <a:r>
              <a:rPr lang="ja-JP" altLang="en-US" sz="2400" b="1" dirty="0"/>
              <a:t>実行ボタン</a:t>
            </a:r>
            <a:r>
              <a:rPr lang="ja-JP" altLang="en-US" sz="2400" dirty="0"/>
              <a:t>」で</a:t>
            </a:r>
            <a:r>
              <a:rPr lang="ja-JP" altLang="en-US" sz="2400" b="1" dirty="0"/>
              <a:t>実行</a:t>
            </a:r>
            <a:endParaRPr lang="en-US" altLang="ja-JP" sz="2400" b="1" dirty="0"/>
          </a:p>
          <a:p>
            <a:r>
              <a:rPr lang="ja-JP" altLang="en-US" sz="2400" dirty="0"/>
              <a:t>ソースコードを</a:t>
            </a:r>
            <a:r>
              <a:rPr lang="ja-JP" altLang="en-US" sz="2400" b="1" dirty="0"/>
              <a:t>書き替えて再度実行</a:t>
            </a:r>
            <a:r>
              <a:rPr lang="ja-JP" altLang="en-US" sz="2400" dirty="0"/>
              <a:t>することも可能</a:t>
            </a:r>
            <a:endParaRPr lang="en-US" altLang="ja-JP" sz="2400" dirty="0"/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4BFC44CC-6883-BEAC-10F8-EE3F0B0B0C3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40234" y="2327545"/>
            <a:ext cx="4717189" cy="2309060"/>
          </a:xfrm>
          <a:prstGeom prst="rect">
            <a:avLst/>
          </a:prstGeom>
        </p:spPr>
      </p:pic>
      <p:sp>
        <p:nvSpPr>
          <p:cNvPr id="2" name="タイトル 1">
            <a:extLst>
              <a:ext uri="{FF2B5EF4-FFF2-40B4-BE49-F238E27FC236}">
                <a16:creationId xmlns:a16="http://schemas.microsoft.com/office/drawing/2014/main" id="{C149BD72-45E8-C2A6-E75F-74BCB68D1E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ja-JP" dirty="0"/>
              <a:t>trinket </a:t>
            </a:r>
            <a:r>
              <a:rPr kumimoji="1" lang="ja-JP" altLang="en-US" dirty="0"/>
              <a:t>でのプログラム実行</a:t>
            </a: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46DD5592-0311-E29B-4B3E-2D162ABE30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7" name="右中かっこ 6">
            <a:extLst>
              <a:ext uri="{FF2B5EF4-FFF2-40B4-BE49-F238E27FC236}">
                <a16:creationId xmlns:a16="http://schemas.microsoft.com/office/drawing/2014/main" id="{86000DBE-C8FC-C34D-F73B-EC61148EA82C}"/>
              </a:ext>
            </a:extLst>
          </p:cNvPr>
          <p:cNvSpPr/>
          <p:nvPr/>
        </p:nvSpPr>
        <p:spPr>
          <a:xfrm rot="5400000">
            <a:off x="2472981" y="3758073"/>
            <a:ext cx="218512" cy="2466036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8" name="右中かっこ 7">
            <a:extLst>
              <a:ext uri="{FF2B5EF4-FFF2-40B4-BE49-F238E27FC236}">
                <a16:creationId xmlns:a16="http://schemas.microsoft.com/office/drawing/2014/main" id="{B8CE9DFB-FDBA-9814-FF7E-4E8320B65E3D}"/>
              </a:ext>
            </a:extLst>
          </p:cNvPr>
          <p:cNvSpPr/>
          <p:nvPr/>
        </p:nvSpPr>
        <p:spPr>
          <a:xfrm rot="5400000">
            <a:off x="4687849" y="4209624"/>
            <a:ext cx="170463" cy="1610987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9CF2D619-2B0F-3552-8061-0EB240C42001}"/>
              </a:ext>
            </a:extLst>
          </p:cNvPr>
          <p:cNvSpPr txBox="1"/>
          <p:nvPr/>
        </p:nvSpPr>
        <p:spPr>
          <a:xfrm>
            <a:off x="1476153" y="5070208"/>
            <a:ext cx="233910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ソースコードの</a:t>
            </a:r>
            <a:endParaRPr kumimoji="1" lang="en-US" altLang="ja-JP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メイン画面</a:t>
            </a: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00FF3A4B-83F2-7785-28C6-E3275D2DD734}"/>
              </a:ext>
            </a:extLst>
          </p:cNvPr>
          <p:cNvSpPr txBox="1"/>
          <p:nvPr/>
        </p:nvSpPr>
        <p:spPr>
          <a:xfrm>
            <a:off x="4077673" y="5233854"/>
            <a:ext cx="14157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実行結果</a:t>
            </a:r>
          </a:p>
        </p:txBody>
      </p:sp>
      <p:sp>
        <p:nvSpPr>
          <p:cNvPr id="12" name="正方形/長方形 11">
            <a:extLst>
              <a:ext uri="{FF2B5EF4-FFF2-40B4-BE49-F238E27FC236}">
                <a16:creationId xmlns:a16="http://schemas.microsoft.com/office/drawing/2014/main" id="{398D1512-1EE8-0327-084A-56F86069A4CA}"/>
              </a:ext>
            </a:extLst>
          </p:cNvPr>
          <p:cNvSpPr/>
          <p:nvPr/>
        </p:nvSpPr>
        <p:spPr>
          <a:xfrm>
            <a:off x="2615459" y="2840145"/>
            <a:ext cx="670867" cy="402771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1970CBAD-02F4-1CEA-5864-888AF197DB73}"/>
              </a:ext>
            </a:extLst>
          </p:cNvPr>
          <p:cNvSpPr txBox="1"/>
          <p:nvPr/>
        </p:nvSpPr>
        <p:spPr>
          <a:xfrm>
            <a:off x="3724509" y="2579865"/>
            <a:ext cx="27434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実行、</a:t>
            </a: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STOP </a:t>
            </a: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ボタン</a:t>
            </a:r>
          </a:p>
        </p:txBody>
      </p:sp>
    </p:spTree>
    <p:extLst>
      <p:ext uri="{BB962C8B-B14F-4D97-AF65-F5344CB8AC3E}">
        <p14:creationId xmlns:p14="http://schemas.microsoft.com/office/powerpoint/2010/main" val="222112143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724072" y="629267"/>
            <a:ext cx="4939868" cy="1742273"/>
          </a:xfrm>
        </p:spPr>
        <p:txBody>
          <a:bodyPr anchor="b">
            <a:normAutofit/>
          </a:bodyPr>
          <a:lstStyle/>
          <a:p>
            <a:pPr algn="l"/>
            <a:r>
              <a:rPr lang="ja-JP" altLang="en-US" dirty="0"/>
              <a:t>演習．変数と代入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825C89A-4CA9-463F-B084-0B2641B9566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2677" r="29301"/>
          <a:stretch/>
        </p:blipFill>
        <p:spPr>
          <a:xfrm>
            <a:off x="20" y="10"/>
            <a:ext cx="3476673" cy="6857990"/>
          </a:xfrm>
          <a:prstGeom prst="rect">
            <a:avLst/>
          </a:prstGeom>
          <a:effectLst/>
        </p:spPr>
      </p:pic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>
          <a:xfrm>
            <a:off x="8011648" y="6364538"/>
            <a:ext cx="890069" cy="365125"/>
          </a:xfrm>
        </p:spPr>
        <p:txBody>
          <a:bodyPr>
            <a:noAutofit/>
          </a:bodyPr>
          <a:lstStyle/>
          <a:p>
            <a:pPr marL="0" marR="0" lvl="0" indent="0" algn="r" defTabSz="4572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16F77370-7F48-49C1-8603-DB37AE8840E1}" type="slidenum">
              <a:rPr kumimoji="0" lang="ja-JP" altLang="en-US" sz="24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ja-JP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5" name="コンテンツ プレースホルダー 2">
            <a:extLst>
              <a:ext uri="{FF2B5EF4-FFF2-40B4-BE49-F238E27FC236}">
                <a16:creationId xmlns:a16="http://schemas.microsoft.com/office/drawing/2014/main" id="{32C1348E-0F50-D709-B2E6-FF47FFEE24D3}"/>
              </a:ext>
            </a:extLst>
          </p:cNvPr>
          <p:cNvSpPr txBox="1">
            <a:spLocks/>
          </p:cNvSpPr>
          <p:nvPr/>
        </p:nvSpPr>
        <p:spPr>
          <a:xfrm>
            <a:off x="3724073" y="2912939"/>
            <a:ext cx="4939867" cy="374052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1" lang="en-US" altLang="ja-JP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560670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図 11">
            <a:extLst>
              <a:ext uri="{FF2B5EF4-FFF2-40B4-BE49-F238E27FC236}">
                <a16:creationId xmlns:a16="http://schemas.microsoft.com/office/drawing/2014/main" id="{BFE456E5-1E3E-E2A3-4751-A879583994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9605" y="3510920"/>
            <a:ext cx="7067550" cy="1981200"/>
          </a:xfrm>
          <a:prstGeom prst="rect">
            <a:avLst/>
          </a:prstGeom>
        </p:spPr>
      </p:pic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08AF9A70-3861-8057-F79F-3605FF2183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0549" y="136524"/>
            <a:ext cx="8461208" cy="574792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ja-JP" altLang="en-US" sz="2400" b="1" dirty="0"/>
              <a:t>１．基本的な変数の使用</a:t>
            </a:r>
            <a:endParaRPr lang="en-US" altLang="ja-JP" sz="2400" b="1" dirty="0"/>
          </a:p>
          <a:p>
            <a:pPr marL="0" indent="0">
              <a:buNone/>
            </a:pPr>
            <a:r>
              <a:rPr lang="ja-JP" altLang="en-US" sz="2400" dirty="0"/>
              <a:t>① </a:t>
            </a:r>
            <a:r>
              <a:rPr lang="en-US" altLang="ja-JP" sz="2400" dirty="0"/>
              <a:t>trinket </a:t>
            </a:r>
            <a:r>
              <a:rPr lang="ja-JP" altLang="en-US" sz="2400" dirty="0"/>
              <a:t>の次のページを開く</a:t>
            </a:r>
            <a:endParaRPr lang="en-US" altLang="ja-JP" sz="2400" dirty="0"/>
          </a:p>
          <a:p>
            <a:pPr marL="0" indent="0">
              <a:buNone/>
            </a:pPr>
            <a:r>
              <a:rPr lang="en-US" altLang="ja-JP" sz="2400" dirty="0">
                <a:hlinkClick r:id="rId3"/>
              </a:rPr>
              <a:t>https://trinket.io/python/abafd851480a</a:t>
            </a:r>
            <a:endParaRPr lang="en-US" altLang="ja-JP" sz="2400" dirty="0"/>
          </a:p>
          <a:p>
            <a:r>
              <a:rPr lang="ja-JP" altLang="en-US" sz="2400" dirty="0"/>
              <a:t>変数</a:t>
            </a:r>
            <a:endParaRPr lang="en-US" altLang="ja-JP" sz="2400" dirty="0"/>
          </a:p>
          <a:p>
            <a:r>
              <a:rPr lang="ja-JP" altLang="en-US" sz="2400" dirty="0"/>
              <a:t>値を代入する方法</a:t>
            </a:r>
          </a:p>
          <a:p>
            <a:r>
              <a:rPr lang="en-US" altLang="ja-JP" sz="2400" dirty="0"/>
              <a:t>print() </a:t>
            </a:r>
            <a:r>
              <a:rPr lang="ja-JP" altLang="en-US" sz="2400" dirty="0"/>
              <a:t>関数を使って変数の内容を表示する方法</a:t>
            </a:r>
            <a:endParaRPr lang="en-US" altLang="ja-JP" sz="2400" dirty="0"/>
          </a:p>
          <a:p>
            <a:pPr marL="0" indent="0">
              <a:buNone/>
            </a:pPr>
            <a:r>
              <a:rPr lang="ja-JP" altLang="en-US" sz="2400" dirty="0"/>
              <a:t>② 実行結果が，次のように表示されることを確認</a:t>
            </a:r>
            <a:endParaRPr lang="en-US" altLang="ja-JP" sz="2400" dirty="0"/>
          </a:p>
          <a:p>
            <a:pPr marL="0" indent="0">
              <a:buNone/>
            </a:pPr>
            <a:endParaRPr lang="en-US" altLang="ja-JP" sz="2400" dirty="0"/>
          </a:p>
          <a:p>
            <a:pPr marL="0" indent="0">
              <a:buNone/>
            </a:pPr>
            <a:endParaRPr lang="en-US" altLang="ja-JP" sz="2400" dirty="0"/>
          </a:p>
          <a:p>
            <a:pPr marL="0" indent="0">
              <a:buNone/>
            </a:pPr>
            <a:endParaRPr lang="en-US" altLang="ja-JP" sz="240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C26C1D8A-4F75-182B-75C2-E9D793C66B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7" name="コンテンツ プレースホルダー 2">
            <a:extLst>
              <a:ext uri="{FF2B5EF4-FFF2-40B4-BE49-F238E27FC236}">
                <a16:creationId xmlns:a16="http://schemas.microsoft.com/office/drawing/2014/main" id="{4ED4EF91-3CF3-D455-8C60-95123455814E}"/>
              </a:ext>
            </a:extLst>
          </p:cNvPr>
          <p:cNvSpPr txBox="1">
            <a:spLocks/>
          </p:cNvSpPr>
          <p:nvPr/>
        </p:nvSpPr>
        <p:spPr>
          <a:xfrm>
            <a:off x="321844" y="5925272"/>
            <a:ext cx="8025743" cy="852908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実行が開始しないときは、「</a:t>
            </a:r>
            <a:r>
              <a:rPr kumimoji="1" lang="ja-JP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実行ボタン</a:t>
            </a: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」で</a:t>
            </a:r>
            <a:r>
              <a:rPr kumimoji="1" lang="ja-JP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実行</a:t>
            </a:r>
            <a:endParaRPr kumimoji="1" lang="en-US" altLang="ja-JP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Segoe UI" panose="020B0502040204020203" pitchFamily="34" charset="0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ソースコードを</a:t>
            </a:r>
            <a:r>
              <a:rPr kumimoji="1" lang="ja-JP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書き替えて再度実行</a:t>
            </a: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することも可能</a:t>
            </a:r>
            <a:endParaRPr kumimoji="1" lang="en-US" altLang="ja-JP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Segoe UI" panose="020B0502040204020203" pitchFamily="34" charset="0"/>
            </a:endParaRPr>
          </a:p>
        </p:txBody>
      </p:sp>
      <p:sp>
        <p:nvSpPr>
          <p:cNvPr id="10" name="正方形/長方形 9">
            <a:extLst>
              <a:ext uri="{FF2B5EF4-FFF2-40B4-BE49-F238E27FC236}">
                <a16:creationId xmlns:a16="http://schemas.microsoft.com/office/drawing/2014/main" id="{DBF72D09-CF18-54A3-05FD-E404CF41A5B1}"/>
              </a:ext>
            </a:extLst>
          </p:cNvPr>
          <p:cNvSpPr/>
          <p:nvPr/>
        </p:nvSpPr>
        <p:spPr>
          <a:xfrm>
            <a:off x="1433087" y="3594673"/>
            <a:ext cx="670867" cy="402771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70AD8014-F1FA-FD2C-BE48-B1D2447AF855}"/>
              </a:ext>
            </a:extLst>
          </p:cNvPr>
          <p:cNvSpPr txBox="1"/>
          <p:nvPr/>
        </p:nvSpPr>
        <p:spPr>
          <a:xfrm>
            <a:off x="2167111" y="3429000"/>
            <a:ext cx="27434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実行、</a:t>
            </a: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STOP </a:t>
            </a: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ボタン</a:t>
            </a:r>
          </a:p>
        </p:txBody>
      </p:sp>
    </p:spTree>
    <p:extLst>
      <p:ext uri="{BB962C8B-B14F-4D97-AF65-F5344CB8AC3E}">
        <p14:creationId xmlns:p14="http://schemas.microsoft.com/office/powerpoint/2010/main" val="231767144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>
            <a:extLst>
              <a:ext uri="{FF2B5EF4-FFF2-40B4-BE49-F238E27FC236}">
                <a16:creationId xmlns:a16="http://schemas.microsoft.com/office/drawing/2014/main" id="{67F99F91-4E8D-95B3-AE0E-AC34BC210D9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6770" y="3534943"/>
            <a:ext cx="6781800" cy="2333625"/>
          </a:xfrm>
          <a:prstGeom prst="rect">
            <a:avLst/>
          </a:prstGeom>
        </p:spPr>
      </p:pic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08AF9A70-3861-8057-F79F-3605FF2183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0549" y="136524"/>
            <a:ext cx="8461208" cy="574792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ja-JP" altLang="en-US" sz="2400" b="1" dirty="0"/>
              <a:t>２．基本的な変数の使用</a:t>
            </a:r>
            <a:endParaRPr lang="en-US" altLang="ja-JP" sz="2400" b="1" dirty="0"/>
          </a:p>
          <a:p>
            <a:pPr marL="0" indent="0">
              <a:buNone/>
            </a:pPr>
            <a:r>
              <a:rPr lang="ja-JP" altLang="en-US" sz="2400" dirty="0"/>
              <a:t>① </a:t>
            </a:r>
            <a:r>
              <a:rPr lang="en-US" altLang="ja-JP" sz="2400" dirty="0"/>
              <a:t>trinket </a:t>
            </a:r>
            <a:r>
              <a:rPr lang="ja-JP" altLang="en-US" sz="2400" dirty="0"/>
              <a:t>の次のページを開く</a:t>
            </a:r>
            <a:endParaRPr lang="en-US" altLang="ja-JP" sz="2400" dirty="0"/>
          </a:p>
          <a:p>
            <a:pPr marL="0" indent="0">
              <a:buNone/>
            </a:pPr>
            <a:r>
              <a:rPr lang="en-US" altLang="ja-JP" sz="2400" dirty="0">
                <a:hlinkClick r:id="rId3"/>
              </a:rPr>
              <a:t>https://trinket.io/python/9870e86d63b9</a:t>
            </a:r>
            <a:endParaRPr lang="en-US" altLang="ja-JP" sz="2400" dirty="0"/>
          </a:p>
          <a:p>
            <a:r>
              <a:rPr lang="ja-JP" altLang="en-US" sz="2400" dirty="0"/>
              <a:t>複数の変数を使って簡単な計算を行う</a:t>
            </a:r>
          </a:p>
          <a:p>
            <a:r>
              <a:rPr lang="en-US" altLang="ja-JP" sz="2400" dirty="0"/>
              <a:t>print() </a:t>
            </a:r>
            <a:r>
              <a:rPr lang="ja-JP" altLang="en-US" sz="2400" dirty="0"/>
              <a:t>関数を使って変数の内容を表示する</a:t>
            </a:r>
            <a:endParaRPr lang="en-US" altLang="ja-JP" sz="2400" dirty="0"/>
          </a:p>
          <a:p>
            <a:endParaRPr lang="en-US" altLang="ja-JP" sz="2400" dirty="0"/>
          </a:p>
          <a:p>
            <a:pPr marL="0" indent="0">
              <a:buNone/>
            </a:pPr>
            <a:r>
              <a:rPr lang="ja-JP" altLang="en-US" sz="2400" dirty="0"/>
              <a:t>② 実行結果が，次のように表示されることを確認</a:t>
            </a:r>
            <a:endParaRPr lang="en-US" altLang="ja-JP" sz="2400" dirty="0"/>
          </a:p>
          <a:p>
            <a:pPr marL="0" indent="0">
              <a:buNone/>
            </a:pPr>
            <a:endParaRPr lang="en-US" altLang="ja-JP" sz="2400" dirty="0"/>
          </a:p>
          <a:p>
            <a:pPr marL="0" indent="0">
              <a:buNone/>
            </a:pPr>
            <a:endParaRPr lang="en-US" altLang="ja-JP" sz="2400" dirty="0"/>
          </a:p>
          <a:p>
            <a:pPr marL="0" indent="0">
              <a:buNone/>
            </a:pPr>
            <a:endParaRPr lang="en-US" altLang="ja-JP" sz="240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C26C1D8A-4F75-182B-75C2-E9D793C66B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7" name="コンテンツ プレースホルダー 2">
            <a:extLst>
              <a:ext uri="{FF2B5EF4-FFF2-40B4-BE49-F238E27FC236}">
                <a16:creationId xmlns:a16="http://schemas.microsoft.com/office/drawing/2014/main" id="{4ED4EF91-3CF3-D455-8C60-95123455814E}"/>
              </a:ext>
            </a:extLst>
          </p:cNvPr>
          <p:cNvSpPr txBox="1">
            <a:spLocks/>
          </p:cNvSpPr>
          <p:nvPr/>
        </p:nvSpPr>
        <p:spPr>
          <a:xfrm>
            <a:off x="321844" y="5925272"/>
            <a:ext cx="8025743" cy="852908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実行が開始しないときは、「</a:t>
            </a:r>
            <a:r>
              <a:rPr kumimoji="1" lang="ja-JP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実行ボタン</a:t>
            </a: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」で</a:t>
            </a:r>
            <a:r>
              <a:rPr kumimoji="1" lang="ja-JP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実行</a:t>
            </a:r>
            <a:endParaRPr kumimoji="1" lang="en-US" altLang="ja-JP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Segoe UI" panose="020B0502040204020203" pitchFamily="34" charset="0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ソースコードを</a:t>
            </a:r>
            <a:r>
              <a:rPr kumimoji="1" lang="ja-JP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書き替えて再度実行</a:t>
            </a: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することも可能</a:t>
            </a:r>
            <a:endParaRPr kumimoji="1" lang="en-US" altLang="ja-JP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Segoe UI" panose="020B0502040204020203" pitchFamily="34" charset="0"/>
            </a:endParaRPr>
          </a:p>
        </p:txBody>
      </p:sp>
      <p:sp>
        <p:nvSpPr>
          <p:cNvPr id="10" name="正方形/長方形 9">
            <a:extLst>
              <a:ext uri="{FF2B5EF4-FFF2-40B4-BE49-F238E27FC236}">
                <a16:creationId xmlns:a16="http://schemas.microsoft.com/office/drawing/2014/main" id="{DBF72D09-CF18-54A3-05FD-E404CF41A5B1}"/>
              </a:ext>
            </a:extLst>
          </p:cNvPr>
          <p:cNvSpPr/>
          <p:nvPr/>
        </p:nvSpPr>
        <p:spPr>
          <a:xfrm>
            <a:off x="1433087" y="3594673"/>
            <a:ext cx="670867" cy="402771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70AD8014-F1FA-FD2C-BE48-B1D2447AF855}"/>
              </a:ext>
            </a:extLst>
          </p:cNvPr>
          <p:cNvSpPr txBox="1"/>
          <p:nvPr/>
        </p:nvSpPr>
        <p:spPr>
          <a:xfrm>
            <a:off x="2167111" y="3429000"/>
            <a:ext cx="27434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実行、</a:t>
            </a: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STOP </a:t>
            </a: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ボタン</a:t>
            </a:r>
          </a:p>
        </p:txBody>
      </p:sp>
    </p:spTree>
    <p:extLst>
      <p:ext uri="{BB962C8B-B14F-4D97-AF65-F5344CB8AC3E}">
        <p14:creationId xmlns:p14="http://schemas.microsoft.com/office/powerpoint/2010/main" val="275592734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>
            <a:extLst>
              <a:ext uri="{FF2B5EF4-FFF2-40B4-BE49-F238E27FC236}">
                <a16:creationId xmlns:a16="http://schemas.microsoft.com/office/drawing/2014/main" id="{97775549-996C-CA15-23A0-A7E7AC148CE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0557" y="3555216"/>
            <a:ext cx="6448425" cy="2286000"/>
          </a:xfrm>
          <a:prstGeom prst="rect">
            <a:avLst/>
          </a:prstGeom>
        </p:spPr>
      </p:pic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08AF9A70-3861-8057-F79F-3605FF2183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0549" y="136524"/>
            <a:ext cx="8461208" cy="574792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ja-JP" altLang="en-US" sz="2400" b="1" dirty="0"/>
              <a:t>３．変数の更新</a:t>
            </a:r>
            <a:endParaRPr lang="en-US" altLang="ja-JP" sz="2400" b="1" dirty="0"/>
          </a:p>
          <a:p>
            <a:pPr marL="0" indent="0">
              <a:buNone/>
            </a:pPr>
            <a:r>
              <a:rPr lang="ja-JP" altLang="en-US" sz="2400" dirty="0"/>
              <a:t>① </a:t>
            </a:r>
            <a:r>
              <a:rPr lang="en-US" altLang="ja-JP" sz="2400" dirty="0"/>
              <a:t>trinket </a:t>
            </a:r>
            <a:r>
              <a:rPr lang="ja-JP" altLang="en-US" sz="2400" dirty="0"/>
              <a:t>の次のページを開く</a:t>
            </a:r>
            <a:endParaRPr lang="en-US" altLang="ja-JP" sz="2400" dirty="0"/>
          </a:p>
          <a:p>
            <a:pPr marL="0" indent="0">
              <a:buNone/>
            </a:pPr>
            <a:r>
              <a:rPr lang="en-US" altLang="ja-JP" sz="2400" dirty="0">
                <a:hlinkClick r:id="rId3"/>
              </a:rPr>
              <a:t>https://trinket.io/python/b869619b0874</a:t>
            </a:r>
            <a:endParaRPr lang="en-US" altLang="ja-JP" sz="2400" dirty="0"/>
          </a:p>
          <a:p>
            <a:r>
              <a:rPr lang="ja-JP" altLang="en-US" sz="2400" dirty="0"/>
              <a:t>既存の変数に新しい値を代入して更新</a:t>
            </a:r>
            <a:endParaRPr lang="en-US" altLang="ja-JP" sz="2400" dirty="0"/>
          </a:p>
          <a:p>
            <a:r>
              <a:rPr lang="ja-JP" altLang="en-US" sz="2400" dirty="0"/>
              <a:t>変数の値が変更可能</a:t>
            </a:r>
            <a:endParaRPr lang="en-US" altLang="ja-JP" sz="2400" dirty="0"/>
          </a:p>
          <a:p>
            <a:pPr marL="0" indent="0">
              <a:buNone/>
            </a:pPr>
            <a:endParaRPr lang="en-US" altLang="ja-JP" sz="2400" dirty="0"/>
          </a:p>
          <a:p>
            <a:pPr marL="0" indent="0">
              <a:buNone/>
            </a:pPr>
            <a:r>
              <a:rPr lang="ja-JP" altLang="en-US" sz="2400" dirty="0"/>
              <a:t>② 実行結果が，次のように表示されることを確認</a:t>
            </a:r>
            <a:endParaRPr lang="en-US" altLang="ja-JP" sz="2400" dirty="0"/>
          </a:p>
          <a:p>
            <a:pPr marL="0" indent="0">
              <a:buNone/>
            </a:pPr>
            <a:endParaRPr lang="en-US" altLang="ja-JP" sz="2400" dirty="0"/>
          </a:p>
          <a:p>
            <a:pPr marL="0" indent="0">
              <a:buNone/>
            </a:pPr>
            <a:endParaRPr lang="en-US" altLang="ja-JP" sz="2400" dirty="0"/>
          </a:p>
          <a:p>
            <a:pPr marL="0" indent="0">
              <a:buNone/>
            </a:pPr>
            <a:endParaRPr lang="en-US" altLang="ja-JP" sz="240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C26C1D8A-4F75-182B-75C2-E9D793C66B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7" name="コンテンツ プレースホルダー 2">
            <a:extLst>
              <a:ext uri="{FF2B5EF4-FFF2-40B4-BE49-F238E27FC236}">
                <a16:creationId xmlns:a16="http://schemas.microsoft.com/office/drawing/2014/main" id="{4ED4EF91-3CF3-D455-8C60-95123455814E}"/>
              </a:ext>
            </a:extLst>
          </p:cNvPr>
          <p:cNvSpPr txBox="1">
            <a:spLocks/>
          </p:cNvSpPr>
          <p:nvPr/>
        </p:nvSpPr>
        <p:spPr>
          <a:xfrm>
            <a:off x="321844" y="5925272"/>
            <a:ext cx="8025743" cy="852908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実行が開始しないときは、「</a:t>
            </a:r>
            <a:r>
              <a:rPr kumimoji="1" lang="ja-JP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実行ボタン</a:t>
            </a: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」で</a:t>
            </a:r>
            <a:r>
              <a:rPr kumimoji="1" lang="ja-JP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実行</a:t>
            </a:r>
            <a:endParaRPr kumimoji="1" lang="en-US" altLang="ja-JP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Segoe UI" panose="020B0502040204020203" pitchFamily="34" charset="0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ソースコードを</a:t>
            </a:r>
            <a:r>
              <a:rPr kumimoji="1" lang="ja-JP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書き替えて再度実行</a:t>
            </a: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することも可能</a:t>
            </a:r>
            <a:endParaRPr kumimoji="1" lang="en-US" altLang="ja-JP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Segoe UI" panose="020B0502040204020203" pitchFamily="34" charset="0"/>
            </a:endParaRPr>
          </a:p>
        </p:txBody>
      </p:sp>
      <p:sp>
        <p:nvSpPr>
          <p:cNvPr id="10" name="正方形/長方形 9">
            <a:extLst>
              <a:ext uri="{FF2B5EF4-FFF2-40B4-BE49-F238E27FC236}">
                <a16:creationId xmlns:a16="http://schemas.microsoft.com/office/drawing/2014/main" id="{DBF72D09-CF18-54A3-05FD-E404CF41A5B1}"/>
              </a:ext>
            </a:extLst>
          </p:cNvPr>
          <p:cNvSpPr/>
          <p:nvPr/>
        </p:nvSpPr>
        <p:spPr>
          <a:xfrm>
            <a:off x="1433087" y="3594673"/>
            <a:ext cx="670867" cy="402771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70AD8014-F1FA-FD2C-BE48-B1D2447AF855}"/>
              </a:ext>
            </a:extLst>
          </p:cNvPr>
          <p:cNvSpPr txBox="1"/>
          <p:nvPr/>
        </p:nvSpPr>
        <p:spPr>
          <a:xfrm>
            <a:off x="2167111" y="3429000"/>
            <a:ext cx="27434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実行、</a:t>
            </a: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STOP </a:t>
            </a: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ボタン</a:t>
            </a:r>
          </a:p>
        </p:txBody>
      </p:sp>
    </p:spTree>
    <p:extLst>
      <p:ext uri="{BB962C8B-B14F-4D97-AF65-F5344CB8AC3E}">
        <p14:creationId xmlns:p14="http://schemas.microsoft.com/office/powerpoint/2010/main" val="30413354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ja-JP" altLang="en-US" dirty="0"/>
              <a:t>人工知能</a:t>
            </a:r>
            <a:r>
              <a:rPr lang="ja-JP" altLang="en-US" dirty="0"/>
              <a:t>（</a:t>
            </a:r>
            <a:r>
              <a:rPr lang="en-US" altLang="ja-JP" dirty="0"/>
              <a:t>AI</a:t>
            </a:r>
            <a:r>
              <a:rPr lang="ja-JP" altLang="en-US" dirty="0"/>
              <a:t>）</a:t>
            </a:r>
            <a:r>
              <a:rPr kumimoji="1" lang="ja-JP" altLang="en-US" dirty="0"/>
              <a:t>の学習のための指針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21845" y="846252"/>
            <a:ext cx="8461208" cy="6011747"/>
          </a:xfrm>
        </p:spPr>
        <p:txBody>
          <a:bodyPr>
            <a:noAutofit/>
          </a:bodyPr>
          <a:lstStyle/>
          <a:p>
            <a:pPr marL="457200" indent="-457200">
              <a:buFont typeface="+mj-lt"/>
              <a:buAutoNum type="arabicPeriod"/>
            </a:pPr>
            <a:r>
              <a:rPr kumimoji="1" lang="ja-JP" altLang="en-US" sz="2400" b="1" dirty="0"/>
              <a:t>実践重視</a:t>
            </a:r>
            <a:r>
              <a:rPr kumimoji="1" lang="ja-JP" altLang="en-US" sz="2400" dirty="0"/>
              <a:t>： </a:t>
            </a:r>
            <a:r>
              <a:rPr kumimoji="1" lang="en-US" altLang="ja-JP" sz="2400" dirty="0"/>
              <a:t>AI</a:t>
            </a:r>
            <a:r>
              <a:rPr kumimoji="1" lang="ja-JP" altLang="en-US" sz="2400" dirty="0"/>
              <a:t>ツールを実際に使用し、機能に慣れる</a:t>
            </a:r>
            <a:br>
              <a:rPr lang="en-US" altLang="ja-JP" sz="2400" dirty="0"/>
            </a:br>
            <a:endParaRPr lang="en-US" altLang="ja-JP" sz="2400" dirty="0"/>
          </a:p>
          <a:p>
            <a:pPr marL="457200" indent="-457200">
              <a:buFont typeface="+mj-lt"/>
              <a:buAutoNum type="arabicPeriod"/>
            </a:pPr>
            <a:r>
              <a:rPr lang="ja-JP" altLang="en-US" sz="2400" b="1" dirty="0"/>
              <a:t>エラーを恐れない</a:t>
            </a:r>
            <a:r>
              <a:rPr lang="ja-JP" altLang="en-US" sz="2400" dirty="0"/>
              <a:t>： 実行においては、エラーの発生の可能性がある．エラーを恐れず，むしろ学習の一部として捉えるポジティブさが大切．</a:t>
            </a:r>
            <a:endParaRPr lang="en-US" altLang="ja-JP" sz="2400" dirty="0"/>
          </a:p>
          <a:p>
            <a:pPr marL="457200" indent="-457200">
              <a:buFont typeface="+mj-lt"/>
              <a:buAutoNum type="arabicPeriod"/>
            </a:pPr>
            <a:endParaRPr lang="en-US" altLang="ja-JP" sz="2400" dirty="0"/>
          </a:p>
          <a:p>
            <a:pPr marL="457200" indent="-457200">
              <a:buFont typeface="+mj-lt"/>
              <a:buAutoNum type="arabicPeriod"/>
            </a:pPr>
            <a:r>
              <a:rPr lang="ja-JP" altLang="en-US" sz="2400" b="1" dirty="0"/>
              <a:t>段階的学習</a:t>
            </a:r>
            <a:r>
              <a:rPr lang="ja-JP" altLang="en-US" sz="2400" dirty="0"/>
              <a:t>：基礎から応用へと段階的に学習を進め，</a:t>
            </a:r>
            <a:r>
              <a:rPr lang="en-US" altLang="ja-JP" sz="2400" dirty="0"/>
              <a:t>AI</a:t>
            </a:r>
            <a:r>
              <a:rPr lang="ja-JP" altLang="en-US" sz="2400" dirty="0"/>
              <a:t>の可能性を前向きに捉える</a:t>
            </a:r>
            <a:endParaRPr lang="en-US" altLang="ja-JP" sz="2400" b="1" dirty="0"/>
          </a:p>
          <a:p>
            <a:pPr marL="457200" indent="-457200">
              <a:buFont typeface="+mj-lt"/>
              <a:buAutoNum type="arabicPeriod"/>
            </a:pPr>
            <a:endParaRPr kumimoji="1" lang="en-US" altLang="ja-JP" sz="2400" b="1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1603926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>
            <a:extLst>
              <a:ext uri="{FF2B5EF4-FFF2-40B4-BE49-F238E27FC236}">
                <a16:creationId xmlns:a16="http://schemas.microsoft.com/office/drawing/2014/main" id="{A358996F-09F8-2B20-0A95-1934E86C29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0188" y="3594673"/>
            <a:ext cx="7639050" cy="2181225"/>
          </a:xfrm>
          <a:prstGeom prst="rect">
            <a:avLst/>
          </a:prstGeom>
        </p:spPr>
      </p:pic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08AF9A70-3861-8057-F79F-3605FF2183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0549" y="136524"/>
            <a:ext cx="8461208" cy="574792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ja-JP" altLang="en-US" sz="2400" b="1" dirty="0"/>
              <a:t>４．ユーザー入力と変数</a:t>
            </a:r>
            <a:endParaRPr lang="en-US" altLang="ja-JP" sz="2400" b="1" dirty="0"/>
          </a:p>
          <a:p>
            <a:pPr marL="0" indent="0">
              <a:buNone/>
            </a:pPr>
            <a:r>
              <a:rPr lang="ja-JP" altLang="en-US" sz="2400" dirty="0"/>
              <a:t>① </a:t>
            </a:r>
            <a:r>
              <a:rPr lang="en-US" altLang="ja-JP" sz="2400" dirty="0"/>
              <a:t>trinket </a:t>
            </a:r>
            <a:r>
              <a:rPr lang="ja-JP" altLang="en-US" sz="2400" dirty="0"/>
              <a:t>の次のページを開く</a:t>
            </a:r>
            <a:endParaRPr lang="en-US" altLang="ja-JP" sz="2400" dirty="0"/>
          </a:p>
          <a:p>
            <a:pPr marL="0" indent="0">
              <a:buNone/>
            </a:pPr>
            <a:r>
              <a:rPr lang="en-US" altLang="ja-JP" sz="2400" dirty="0">
                <a:hlinkClick r:id="rId3"/>
              </a:rPr>
              <a:t>https://trinket.io/python/45f0bed92360</a:t>
            </a:r>
            <a:endParaRPr lang="en-US" altLang="ja-JP" sz="2400" dirty="0"/>
          </a:p>
          <a:p>
            <a:r>
              <a:rPr lang="en-US" altLang="ja-JP" sz="2400" dirty="0"/>
              <a:t>input() </a:t>
            </a:r>
            <a:r>
              <a:rPr lang="ja-JP" altLang="en-US" sz="2400" dirty="0"/>
              <a:t>関数を使ってユーザーからの入力を受け取る</a:t>
            </a:r>
          </a:p>
          <a:p>
            <a:r>
              <a:rPr lang="ja-JP" altLang="en-US" sz="2400" dirty="0"/>
              <a:t>ユーザー入力を変数に保存</a:t>
            </a:r>
          </a:p>
          <a:p>
            <a:r>
              <a:rPr lang="ja-JP" altLang="en-US" sz="2400" dirty="0"/>
              <a:t>対話的なプログラムの基本</a:t>
            </a:r>
            <a:endParaRPr lang="en-US" altLang="ja-JP" sz="2400" dirty="0"/>
          </a:p>
          <a:p>
            <a:pPr marL="0" indent="0">
              <a:buNone/>
            </a:pPr>
            <a:r>
              <a:rPr lang="ja-JP" altLang="en-US" sz="2400" dirty="0"/>
              <a:t>② 実行結果が，次のように表示されることを確認</a:t>
            </a:r>
            <a:endParaRPr lang="en-US" altLang="ja-JP" sz="2400" dirty="0"/>
          </a:p>
          <a:p>
            <a:pPr marL="0" indent="0">
              <a:buNone/>
            </a:pPr>
            <a:endParaRPr lang="en-US" altLang="ja-JP" sz="2400" dirty="0"/>
          </a:p>
          <a:p>
            <a:pPr marL="0" indent="0">
              <a:buNone/>
            </a:pPr>
            <a:endParaRPr lang="en-US" altLang="ja-JP" sz="2400" dirty="0"/>
          </a:p>
          <a:p>
            <a:pPr marL="0" indent="0">
              <a:buNone/>
            </a:pPr>
            <a:endParaRPr lang="en-US" altLang="ja-JP" sz="240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C26C1D8A-4F75-182B-75C2-E9D793C66B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7" name="コンテンツ プレースホルダー 2">
            <a:extLst>
              <a:ext uri="{FF2B5EF4-FFF2-40B4-BE49-F238E27FC236}">
                <a16:creationId xmlns:a16="http://schemas.microsoft.com/office/drawing/2014/main" id="{4ED4EF91-3CF3-D455-8C60-95123455814E}"/>
              </a:ext>
            </a:extLst>
          </p:cNvPr>
          <p:cNvSpPr txBox="1">
            <a:spLocks/>
          </p:cNvSpPr>
          <p:nvPr/>
        </p:nvSpPr>
        <p:spPr>
          <a:xfrm>
            <a:off x="321844" y="5925272"/>
            <a:ext cx="8025743" cy="852908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実行が開始しないときは、「</a:t>
            </a:r>
            <a:r>
              <a:rPr kumimoji="1" lang="ja-JP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実行ボタン</a:t>
            </a: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」で</a:t>
            </a:r>
            <a:r>
              <a:rPr kumimoji="1" lang="ja-JP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実行</a:t>
            </a:r>
            <a:endParaRPr kumimoji="1" lang="en-US" altLang="ja-JP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Segoe UI" panose="020B0502040204020203" pitchFamily="34" charset="0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ソースコードを</a:t>
            </a:r>
            <a:r>
              <a:rPr kumimoji="1" lang="ja-JP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書き替えて再度実行</a:t>
            </a: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することも可能</a:t>
            </a:r>
            <a:endParaRPr kumimoji="1" lang="en-US" altLang="ja-JP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Segoe UI" panose="020B0502040204020203" pitchFamily="34" charset="0"/>
            </a:endParaRPr>
          </a:p>
        </p:txBody>
      </p:sp>
      <p:sp>
        <p:nvSpPr>
          <p:cNvPr id="10" name="正方形/長方形 9">
            <a:extLst>
              <a:ext uri="{FF2B5EF4-FFF2-40B4-BE49-F238E27FC236}">
                <a16:creationId xmlns:a16="http://schemas.microsoft.com/office/drawing/2014/main" id="{DBF72D09-CF18-54A3-05FD-E404CF41A5B1}"/>
              </a:ext>
            </a:extLst>
          </p:cNvPr>
          <p:cNvSpPr/>
          <p:nvPr/>
        </p:nvSpPr>
        <p:spPr>
          <a:xfrm>
            <a:off x="1433087" y="3594673"/>
            <a:ext cx="670867" cy="402771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70AD8014-F1FA-FD2C-BE48-B1D2447AF855}"/>
              </a:ext>
            </a:extLst>
          </p:cNvPr>
          <p:cNvSpPr txBox="1"/>
          <p:nvPr/>
        </p:nvSpPr>
        <p:spPr>
          <a:xfrm>
            <a:off x="2167111" y="3429000"/>
            <a:ext cx="27434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実行、</a:t>
            </a: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STOP </a:t>
            </a: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ボタン</a:t>
            </a:r>
          </a:p>
        </p:txBody>
      </p:sp>
    </p:spTree>
    <p:extLst>
      <p:ext uri="{BB962C8B-B14F-4D97-AF65-F5344CB8AC3E}">
        <p14:creationId xmlns:p14="http://schemas.microsoft.com/office/powerpoint/2010/main" val="267061475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>
            <a:extLst>
              <a:ext uri="{FF2B5EF4-FFF2-40B4-BE49-F238E27FC236}">
                <a16:creationId xmlns:a16="http://schemas.microsoft.com/office/drawing/2014/main" id="{BE0A325E-CEFF-3E84-92B3-EC88EDB0D38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2565" y="3504287"/>
            <a:ext cx="7877175" cy="2162175"/>
          </a:xfrm>
          <a:prstGeom prst="rect">
            <a:avLst/>
          </a:prstGeom>
        </p:spPr>
      </p:pic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08AF9A70-3861-8057-F79F-3605FF2183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0549" y="136524"/>
            <a:ext cx="8461208" cy="574792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ja-JP" altLang="en-US" sz="2400" b="1" dirty="0"/>
              <a:t>５．複数の変数</a:t>
            </a:r>
            <a:endParaRPr lang="en-US" altLang="ja-JP" sz="2400" b="1" dirty="0"/>
          </a:p>
          <a:p>
            <a:pPr marL="0" indent="0">
              <a:buNone/>
            </a:pPr>
            <a:r>
              <a:rPr lang="ja-JP" altLang="en-US" sz="2400" dirty="0"/>
              <a:t>① </a:t>
            </a:r>
            <a:r>
              <a:rPr lang="en-US" altLang="ja-JP" sz="2400" dirty="0"/>
              <a:t>trinket </a:t>
            </a:r>
            <a:r>
              <a:rPr lang="ja-JP" altLang="en-US" sz="2400" dirty="0"/>
              <a:t>の次のページを開く</a:t>
            </a:r>
            <a:endParaRPr lang="en-US" altLang="ja-JP" sz="2400" dirty="0"/>
          </a:p>
          <a:p>
            <a:pPr marL="0" indent="0">
              <a:buNone/>
            </a:pPr>
            <a:r>
              <a:rPr lang="en-US" altLang="ja-JP" sz="2400" dirty="0">
                <a:hlinkClick r:id="rId3"/>
              </a:rPr>
              <a:t>https://trinket.io/python/abafd851480a</a:t>
            </a:r>
            <a:endParaRPr lang="en-US" altLang="ja-JP" sz="2400" dirty="0"/>
          </a:p>
          <a:p>
            <a:r>
              <a:rPr lang="ja-JP" altLang="en-US" sz="2400" dirty="0"/>
              <a:t>複数の変数を組み合わせて使用</a:t>
            </a:r>
          </a:p>
          <a:p>
            <a:r>
              <a:rPr lang="ja-JP" altLang="en-US" sz="2400" dirty="0"/>
              <a:t>表示の際に，２つの変数の値を表示</a:t>
            </a:r>
            <a:endParaRPr lang="en-US" altLang="ja-JP" sz="2400" dirty="0"/>
          </a:p>
          <a:p>
            <a:endParaRPr lang="en-US" altLang="ja-JP" sz="2400" dirty="0"/>
          </a:p>
          <a:p>
            <a:pPr marL="0" indent="0">
              <a:buNone/>
            </a:pPr>
            <a:r>
              <a:rPr lang="ja-JP" altLang="en-US" sz="2400" dirty="0"/>
              <a:t>② 実行結果が，次のように表示されることを確認</a:t>
            </a:r>
            <a:endParaRPr lang="en-US" altLang="ja-JP" sz="2400" dirty="0"/>
          </a:p>
          <a:p>
            <a:pPr marL="0" indent="0">
              <a:buNone/>
            </a:pPr>
            <a:endParaRPr lang="en-US" altLang="ja-JP" sz="2400" dirty="0"/>
          </a:p>
          <a:p>
            <a:pPr marL="0" indent="0">
              <a:buNone/>
            </a:pPr>
            <a:endParaRPr lang="en-US" altLang="ja-JP" sz="2400" dirty="0"/>
          </a:p>
          <a:p>
            <a:pPr marL="0" indent="0">
              <a:buNone/>
            </a:pPr>
            <a:endParaRPr lang="en-US" altLang="ja-JP" sz="240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C26C1D8A-4F75-182B-75C2-E9D793C66B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7" name="コンテンツ プレースホルダー 2">
            <a:extLst>
              <a:ext uri="{FF2B5EF4-FFF2-40B4-BE49-F238E27FC236}">
                <a16:creationId xmlns:a16="http://schemas.microsoft.com/office/drawing/2014/main" id="{4ED4EF91-3CF3-D455-8C60-95123455814E}"/>
              </a:ext>
            </a:extLst>
          </p:cNvPr>
          <p:cNvSpPr txBox="1">
            <a:spLocks/>
          </p:cNvSpPr>
          <p:nvPr/>
        </p:nvSpPr>
        <p:spPr>
          <a:xfrm>
            <a:off x="321844" y="5925272"/>
            <a:ext cx="8025743" cy="852908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実行が開始しないときは、「</a:t>
            </a:r>
            <a:r>
              <a:rPr kumimoji="1" lang="ja-JP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実行ボタン</a:t>
            </a: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」で</a:t>
            </a:r>
            <a:r>
              <a:rPr kumimoji="1" lang="ja-JP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実行</a:t>
            </a:r>
            <a:endParaRPr kumimoji="1" lang="en-US" altLang="ja-JP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Segoe UI" panose="020B0502040204020203" pitchFamily="34" charset="0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ソースコードを</a:t>
            </a:r>
            <a:r>
              <a:rPr kumimoji="1" lang="ja-JP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書き替えて再度実行</a:t>
            </a: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することも可能</a:t>
            </a:r>
            <a:endParaRPr kumimoji="1" lang="en-US" altLang="ja-JP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Segoe UI" panose="020B0502040204020203" pitchFamily="34" charset="0"/>
            </a:endParaRPr>
          </a:p>
        </p:txBody>
      </p:sp>
      <p:sp>
        <p:nvSpPr>
          <p:cNvPr id="10" name="正方形/長方形 9">
            <a:extLst>
              <a:ext uri="{FF2B5EF4-FFF2-40B4-BE49-F238E27FC236}">
                <a16:creationId xmlns:a16="http://schemas.microsoft.com/office/drawing/2014/main" id="{DBF72D09-CF18-54A3-05FD-E404CF41A5B1}"/>
              </a:ext>
            </a:extLst>
          </p:cNvPr>
          <p:cNvSpPr/>
          <p:nvPr/>
        </p:nvSpPr>
        <p:spPr>
          <a:xfrm>
            <a:off x="1433087" y="3594673"/>
            <a:ext cx="670867" cy="402771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70AD8014-F1FA-FD2C-BE48-B1D2447AF855}"/>
              </a:ext>
            </a:extLst>
          </p:cNvPr>
          <p:cNvSpPr txBox="1"/>
          <p:nvPr/>
        </p:nvSpPr>
        <p:spPr>
          <a:xfrm>
            <a:off x="2167111" y="3429000"/>
            <a:ext cx="27434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実行、</a:t>
            </a: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STOP </a:t>
            </a: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ボタン</a:t>
            </a:r>
          </a:p>
        </p:txBody>
      </p:sp>
    </p:spTree>
    <p:extLst>
      <p:ext uri="{BB962C8B-B14F-4D97-AF65-F5344CB8AC3E}">
        <p14:creationId xmlns:p14="http://schemas.microsoft.com/office/powerpoint/2010/main" val="31714062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80B5272-B652-5C10-00DE-D1E712E574B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8" name="Rectangle 27">
            <a:extLst>
              <a:ext uri="{FF2B5EF4-FFF2-40B4-BE49-F238E27FC236}">
                <a16:creationId xmlns:a16="http://schemas.microsoft.com/office/drawing/2014/main" id="{91809A2D-7A93-0B70-F375-74F2FA97AD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914377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56657460-BFD8-D560-B4BB-D100B0F31A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8" y="0"/>
            <a:ext cx="9143772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58AC53C6-B46B-C801-554A-05688E8F5A6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90171" y="1741337"/>
            <a:ext cx="6611258" cy="2387918"/>
          </a:xfrm>
        </p:spPr>
        <p:txBody>
          <a:bodyPr anchor="b">
            <a:normAutofit/>
          </a:bodyPr>
          <a:lstStyle/>
          <a:p>
            <a:r>
              <a:rPr lang="en-US" altLang="ja-JP" sz="4500" dirty="0">
                <a:solidFill>
                  <a:schemeClr val="tx2"/>
                </a:solidFill>
              </a:rPr>
              <a:t>2-3. </a:t>
            </a:r>
            <a:r>
              <a:rPr lang="ja-JP" altLang="en-US" sz="4500" dirty="0">
                <a:solidFill>
                  <a:schemeClr val="tx2"/>
                </a:solidFill>
              </a:rPr>
              <a:t>オブジェクト，メソッド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533987A5-B1A1-4547-64DD-C6909C08028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044128" y="4200522"/>
            <a:ext cx="5055514" cy="682079"/>
          </a:xfrm>
        </p:spPr>
        <p:txBody>
          <a:bodyPr>
            <a:normAutofit/>
          </a:bodyPr>
          <a:lstStyle/>
          <a:p>
            <a:endParaRPr kumimoji="1" lang="ja-JP" altLang="en-US">
              <a:solidFill>
                <a:schemeClr val="tx2"/>
              </a:solidFill>
            </a:endParaRPr>
          </a:p>
        </p:txBody>
      </p:sp>
      <p:grpSp>
        <p:nvGrpSpPr>
          <p:cNvPr id="32" name="Group 31">
            <a:extLst>
              <a:ext uri="{FF2B5EF4-FFF2-40B4-BE49-F238E27FC236}">
                <a16:creationId xmlns:a16="http://schemas.microsoft.com/office/drawing/2014/main" id="{5410067F-A163-F790-1DCE-7AF34ECD16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H="1">
            <a:off x="228" y="0"/>
            <a:ext cx="3872286" cy="3153018"/>
            <a:chOff x="6867015" y="-1"/>
            <a:chExt cx="5324985" cy="3251912"/>
          </a:xfrm>
          <a:solidFill>
            <a:schemeClr val="accent5">
              <a:alpha val="10000"/>
            </a:schemeClr>
          </a:solidFill>
        </p:grpSpPr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C622D943-88DA-A1D8-AFC7-FF96940FCA9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867015" y="-1"/>
              <a:ext cx="5324985" cy="3251912"/>
            </a:xfrm>
            <a:custGeom>
              <a:avLst/>
              <a:gdLst>
                <a:gd name="connsiteX0" fmla="*/ 0 w 5324985"/>
                <a:gd name="connsiteY0" fmla="*/ 0 h 3251912"/>
                <a:gd name="connsiteX1" fmla="*/ 36826 w 5324985"/>
                <a:gd name="connsiteY1" fmla="*/ 0 h 3251912"/>
                <a:gd name="connsiteX2" fmla="*/ 45003 w 5324985"/>
                <a:gd name="connsiteY2" fmla="*/ 152909 h 3251912"/>
                <a:gd name="connsiteX3" fmla="*/ 68956 w 5324985"/>
                <a:gd name="connsiteY3" fmla="*/ 308600 h 3251912"/>
                <a:gd name="connsiteX4" fmla="*/ 167774 w 5324985"/>
                <a:gd name="connsiteY4" fmla="*/ 607968 h 3251912"/>
                <a:gd name="connsiteX5" fmla="*/ 201857 w 5324985"/>
                <a:gd name="connsiteY5" fmla="*/ 679539 h 3251912"/>
                <a:gd name="connsiteX6" fmla="*/ 239741 w 5324985"/>
                <a:gd name="connsiteY6" fmla="*/ 749488 h 3251912"/>
                <a:gd name="connsiteX7" fmla="*/ 323724 w 5324985"/>
                <a:gd name="connsiteY7" fmla="*/ 885101 h 3251912"/>
                <a:gd name="connsiteX8" fmla="*/ 416412 w 5324985"/>
                <a:gd name="connsiteY8" fmla="*/ 1016081 h 3251912"/>
                <a:gd name="connsiteX9" fmla="*/ 515719 w 5324985"/>
                <a:gd name="connsiteY9" fmla="*/ 1143356 h 3251912"/>
                <a:gd name="connsiteX10" fmla="*/ 722427 w 5324985"/>
                <a:gd name="connsiteY10" fmla="*/ 1395127 h 3251912"/>
                <a:gd name="connsiteX11" fmla="*/ 825780 w 5324985"/>
                <a:gd name="connsiteY11" fmla="*/ 1522749 h 3251912"/>
                <a:gd name="connsiteX12" fmla="*/ 926314 w 5324985"/>
                <a:gd name="connsiteY12" fmla="*/ 1651992 h 3251912"/>
                <a:gd name="connsiteX13" fmla="*/ 1026848 w 5324985"/>
                <a:gd name="connsiteY13" fmla="*/ 1776836 h 3251912"/>
                <a:gd name="connsiteX14" fmla="*/ 1131918 w 5324985"/>
                <a:gd name="connsiteY14" fmla="*/ 1897393 h 3251912"/>
                <a:gd name="connsiteX15" fmla="*/ 1354688 w 5324985"/>
                <a:gd name="connsiteY15" fmla="*/ 2124728 h 3251912"/>
                <a:gd name="connsiteX16" fmla="*/ 1855027 w 5324985"/>
                <a:gd name="connsiteY16" fmla="*/ 2504236 h 3251912"/>
                <a:gd name="connsiteX17" fmla="*/ 2131618 w 5324985"/>
                <a:gd name="connsiteY17" fmla="*/ 2646913 h 3251912"/>
                <a:gd name="connsiteX18" fmla="*/ 2423534 w 5324985"/>
                <a:gd name="connsiteY18" fmla="*/ 2754732 h 3251912"/>
                <a:gd name="connsiteX19" fmla="*/ 2727588 w 5324985"/>
                <a:gd name="connsiteY19" fmla="*/ 2829197 h 3251912"/>
                <a:gd name="connsiteX20" fmla="*/ 3041083 w 5324985"/>
                <a:gd name="connsiteY20" fmla="*/ 2870890 h 3251912"/>
                <a:gd name="connsiteX21" fmla="*/ 3360340 w 5324985"/>
                <a:gd name="connsiteY21" fmla="*/ 2883976 h 3251912"/>
                <a:gd name="connsiteX22" fmla="*/ 3439663 w 5324985"/>
                <a:gd name="connsiteY22" fmla="*/ 2883396 h 3251912"/>
                <a:gd name="connsiteX23" fmla="*/ 3478529 w 5324985"/>
                <a:gd name="connsiteY23" fmla="*/ 2882471 h 3251912"/>
                <a:gd name="connsiteX24" fmla="*/ 3517271 w 5324985"/>
                <a:gd name="connsiteY24" fmla="*/ 2880616 h 3251912"/>
                <a:gd name="connsiteX25" fmla="*/ 3671260 w 5324985"/>
                <a:gd name="connsiteY25" fmla="*/ 2867878 h 3251912"/>
                <a:gd name="connsiteX26" fmla="*/ 4265268 w 5324985"/>
                <a:gd name="connsiteY26" fmla="*/ 2716283 h 3251912"/>
                <a:gd name="connsiteX27" fmla="*/ 4546395 w 5324985"/>
                <a:gd name="connsiteY27" fmla="*/ 2584724 h 3251912"/>
                <a:gd name="connsiteX28" fmla="*/ 4817837 w 5324985"/>
                <a:gd name="connsiteY28" fmla="*/ 2424674 h 3251912"/>
                <a:gd name="connsiteX29" fmla="*/ 5081677 w 5324985"/>
                <a:gd name="connsiteY29" fmla="*/ 2243548 h 3251912"/>
                <a:gd name="connsiteX30" fmla="*/ 5211881 w 5324985"/>
                <a:gd name="connsiteY30" fmla="*/ 2147658 h 3251912"/>
                <a:gd name="connsiteX31" fmla="*/ 5324985 w 5324985"/>
                <a:gd name="connsiteY31" fmla="*/ 2062128 h 3251912"/>
                <a:gd name="connsiteX32" fmla="*/ 5324985 w 5324985"/>
                <a:gd name="connsiteY32" fmla="*/ 2514993 h 3251912"/>
                <a:gd name="connsiteX33" fmla="*/ 5314867 w 5324985"/>
                <a:gd name="connsiteY33" fmla="*/ 2522881 h 3251912"/>
                <a:gd name="connsiteX34" fmla="*/ 5038276 w 5324985"/>
                <a:gd name="connsiteY34" fmla="*/ 2722421 h 3251912"/>
                <a:gd name="connsiteX35" fmla="*/ 4741701 w 5324985"/>
                <a:gd name="connsiteY35" fmla="*/ 2904937 h 3251912"/>
                <a:gd name="connsiteX36" fmla="*/ 4420728 w 5324985"/>
                <a:gd name="connsiteY36" fmla="*/ 3058848 h 3251912"/>
                <a:gd name="connsiteX37" fmla="*/ 3717481 w 5324985"/>
                <a:gd name="connsiteY37" fmla="*/ 3237079 h 3251912"/>
                <a:gd name="connsiteX38" fmla="*/ 3535661 w 5324985"/>
                <a:gd name="connsiteY38" fmla="*/ 3249934 h 3251912"/>
                <a:gd name="connsiteX39" fmla="*/ 3490175 w 5324985"/>
                <a:gd name="connsiteY39" fmla="*/ 3251555 h 3251912"/>
                <a:gd name="connsiteX40" fmla="*/ 3444813 w 5324985"/>
                <a:gd name="connsiteY40" fmla="*/ 3251787 h 3251912"/>
                <a:gd name="connsiteX41" fmla="*/ 3355681 w 5324985"/>
                <a:gd name="connsiteY41" fmla="*/ 3250745 h 3251912"/>
                <a:gd name="connsiteX42" fmla="*/ 3179011 w 5324985"/>
                <a:gd name="connsiteY42" fmla="*/ 3243795 h 3251912"/>
                <a:gd name="connsiteX43" fmla="*/ 3002217 w 5324985"/>
                <a:gd name="connsiteY43" fmla="*/ 3227814 h 3251912"/>
                <a:gd name="connsiteX44" fmla="*/ 2650103 w 5324985"/>
                <a:gd name="connsiteY44" fmla="*/ 3170836 h 3251912"/>
                <a:gd name="connsiteX45" fmla="*/ 2305836 w 5324985"/>
                <a:gd name="connsiteY45" fmla="*/ 3072514 h 3251912"/>
                <a:gd name="connsiteX46" fmla="*/ 1978611 w 5324985"/>
                <a:gd name="connsiteY46" fmla="*/ 2929952 h 3251912"/>
                <a:gd name="connsiteX47" fmla="*/ 1678235 w 5324985"/>
                <a:gd name="connsiteY47" fmla="*/ 2744424 h 3251912"/>
                <a:gd name="connsiteX48" fmla="*/ 1175688 w 5324985"/>
                <a:gd name="connsiteY48" fmla="*/ 2277018 h 3251912"/>
                <a:gd name="connsiteX49" fmla="*/ 971310 w 5324985"/>
                <a:gd name="connsiteY49" fmla="*/ 2012044 h 3251912"/>
                <a:gd name="connsiteX50" fmla="*/ 790717 w 5324985"/>
                <a:gd name="connsiteY50" fmla="*/ 1735723 h 3251912"/>
                <a:gd name="connsiteX51" fmla="*/ 706488 w 5324985"/>
                <a:gd name="connsiteY51" fmla="*/ 1598604 h 3251912"/>
                <a:gd name="connsiteX52" fmla="*/ 618951 w 5324985"/>
                <a:gd name="connsiteY52" fmla="*/ 1463802 h 3251912"/>
                <a:gd name="connsiteX53" fmla="*/ 436273 w 5324985"/>
                <a:gd name="connsiteY53" fmla="*/ 1195355 h 3251912"/>
                <a:gd name="connsiteX54" fmla="*/ 346896 w 5324985"/>
                <a:gd name="connsiteY54" fmla="*/ 1058816 h 3251912"/>
                <a:gd name="connsiteX55" fmla="*/ 261809 w 5324985"/>
                <a:gd name="connsiteY55" fmla="*/ 919264 h 3251912"/>
                <a:gd name="connsiteX56" fmla="*/ 118487 w 5324985"/>
                <a:gd name="connsiteY56" fmla="*/ 626498 h 3251912"/>
                <a:gd name="connsiteX57" fmla="*/ 28130 w 5324985"/>
                <a:gd name="connsiteY57" fmla="*/ 315781 h 3251912"/>
                <a:gd name="connsiteX58" fmla="*/ 6751 w 5324985"/>
                <a:gd name="connsiteY58" fmla="*/ 156195 h 32519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</a:cxnLst>
              <a:rect l="l" t="t" r="r" b="b"/>
              <a:pathLst>
                <a:path w="5324985" h="3251912">
                  <a:moveTo>
                    <a:pt x="0" y="0"/>
                  </a:moveTo>
                  <a:lnTo>
                    <a:pt x="36826" y="0"/>
                  </a:lnTo>
                  <a:lnTo>
                    <a:pt x="45003" y="152909"/>
                  </a:lnTo>
                  <a:cubicBezTo>
                    <a:pt x="50351" y="205154"/>
                    <a:pt x="58290" y="257123"/>
                    <a:pt x="68956" y="308600"/>
                  </a:cubicBezTo>
                  <a:cubicBezTo>
                    <a:pt x="91393" y="411324"/>
                    <a:pt x="123882" y="511847"/>
                    <a:pt x="167774" y="607968"/>
                  </a:cubicBezTo>
                  <a:cubicBezTo>
                    <a:pt x="178195" y="632173"/>
                    <a:pt x="190333" y="655798"/>
                    <a:pt x="201857" y="679539"/>
                  </a:cubicBezTo>
                  <a:cubicBezTo>
                    <a:pt x="214363" y="702933"/>
                    <a:pt x="226255" y="726557"/>
                    <a:pt x="239741" y="749488"/>
                  </a:cubicBezTo>
                  <a:cubicBezTo>
                    <a:pt x="265488" y="795812"/>
                    <a:pt x="294176" y="840746"/>
                    <a:pt x="323724" y="885101"/>
                  </a:cubicBezTo>
                  <a:cubicBezTo>
                    <a:pt x="353149" y="929572"/>
                    <a:pt x="384657" y="972885"/>
                    <a:pt x="416412" y="1016081"/>
                  </a:cubicBezTo>
                  <a:cubicBezTo>
                    <a:pt x="448655" y="1058931"/>
                    <a:pt x="482127" y="1101202"/>
                    <a:pt x="515719" y="1143356"/>
                  </a:cubicBezTo>
                  <a:cubicBezTo>
                    <a:pt x="583027" y="1227782"/>
                    <a:pt x="653402" y="1310470"/>
                    <a:pt x="722427" y="1395127"/>
                  </a:cubicBezTo>
                  <a:cubicBezTo>
                    <a:pt x="757123" y="1437282"/>
                    <a:pt x="791697" y="1479783"/>
                    <a:pt x="825780" y="1522749"/>
                  </a:cubicBezTo>
                  <a:cubicBezTo>
                    <a:pt x="859742" y="1565367"/>
                    <a:pt x="893457" y="1610649"/>
                    <a:pt x="926314" y="1651992"/>
                  </a:cubicBezTo>
                  <a:cubicBezTo>
                    <a:pt x="958927" y="1694379"/>
                    <a:pt x="993132" y="1735492"/>
                    <a:pt x="1026848" y="1776836"/>
                  </a:cubicBezTo>
                  <a:cubicBezTo>
                    <a:pt x="1061545" y="1817485"/>
                    <a:pt x="1095996" y="1858133"/>
                    <a:pt x="1131918" y="1897393"/>
                  </a:cubicBezTo>
                  <a:cubicBezTo>
                    <a:pt x="1203273" y="1976376"/>
                    <a:pt x="1277447" y="2052463"/>
                    <a:pt x="1354688" y="2124728"/>
                  </a:cubicBezTo>
                  <a:cubicBezTo>
                    <a:pt x="1509411" y="2268911"/>
                    <a:pt x="1676396" y="2397575"/>
                    <a:pt x="1855027" y="2504236"/>
                  </a:cubicBezTo>
                  <a:cubicBezTo>
                    <a:pt x="1944528" y="2557277"/>
                    <a:pt x="2036357" y="2605917"/>
                    <a:pt x="2131618" y="2646913"/>
                  </a:cubicBezTo>
                  <a:cubicBezTo>
                    <a:pt x="2226267" y="2689068"/>
                    <a:pt x="2323981" y="2724622"/>
                    <a:pt x="2423534" y="2754732"/>
                  </a:cubicBezTo>
                  <a:cubicBezTo>
                    <a:pt x="2523087" y="2784958"/>
                    <a:pt x="2624602" y="2809394"/>
                    <a:pt x="2727588" y="2829197"/>
                  </a:cubicBezTo>
                  <a:cubicBezTo>
                    <a:pt x="2830698" y="2848653"/>
                    <a:pt x="2935522" y="2861971"/>
                    <a:pt x="3041083" y="2870890"/>
                  </a:cubicBezTo>
                  <a:cubicBezTo>
                    <a:pt x="3146644" y="2879922"/>
                    <a:pt x="3253307" y="2883860"/>
                    <a:pt x="3360340" y="2883976"/>
                  </a:cubicBezTo>
                  <a:cubicBezTo>
                    <a:pt x="3387067" y="2883976"/>
                    <a:pt x="3414162" y="2884439"/>
                    <a:pt x="3439663" y="2883396"/>
                  </a:cubicBezTo>
                  <a:lnTo>
                    <a:pt x="3478529" y="2882471"/>
                  </a:lnTo>
                  <a:lnTo>
                    <a:pt x="3517271" y="2880616"/>
                  </a:lnTo>
                  <a:cubicBezTo>
                    <a:pt x="3568887" y="2878417"/>
                    <a:pt x="3620257" y="2873552"/>
                    <a:pt x="3671260" y="2867878"/>
                  </a:cubicBezTo>
                  <a:cubicBezTo>
                    <a:pt x="3875515" y="2844253"/>
                    <a:pt x="4074253" y="2792486"/>
                    <a:pt x="4265268" y="2716283"/>
                  </a:cubicBezTo>
                  <a:cubicBezTo>
                    <a:pt x="4361020" y="2678529"/>
                    <a:pt x="4454444" y="2633710"/>
                    <a:pt x="4546395" y="2584724"/>
                  </a:cubicBezTo>
                  <a:cubicBezTo>
                    <a:pt x="4638470" y="2535967"/>
                    <a:pt x="4728827" y="2481885"/>
                    <a:pt x="4817837" y="2424674"/>
                  </a:cubicBezTo>
                  <a:cubicBezTo>
                    <a:pt x="4906846" y="2367348"/>
                    <a:pt x="4994385" y="2306317"/>
                    <a:pt x="5081677" y="2243548"/>
                  </a:cubicBezTo>
                  <a:cubicBezTo>
                    <a:pt x="5125201" y="2212164"/>
                    <a:pt x="5168603" y="2179969"/>
                    <a:pt x="5211881" y="2147658"/>
                  </a:cubicBezTo>
                  <a:lnTo>
                    <a:pt x="5324985" y="2062128"/>
                  </a:lnTo>
                  <a:lnTo>
                    <a:pt x="5324985" y="2514993"/>
                  </a:lnTo>
                  <a:lnTo>
                    <a:pt x="5314867" y="2522881"/>
                  </a:lnTo>
                  <a:cubicBezTo>
                    <a:pt x="5225490" y="2591325"/>
                    <a:pt x="5133783" y="2658379"/>
                    <a:pt x="5038276" y="2722421"/>
                  </a:cubicBezTo>
                  <a:cubicBezTo>
                    <a:pt x="4942892" y="2786348"/>
                    <a:pt x="4844810" y="2848422"/>
                    <a:pt x="4741701" y="2904937"/>
                  </a:cubicBezTo>
                  <a:cubicBezTo>
                    <a:pt x="4638592" y="2961337"/>
                    <a:pt x="4531929" y="3013683"/>
                    <a:pt x="4420728" y="3058848"/>
                  </a:cubicBezTo>
                  <a:cubicBezTo>
                    <a:pt x="4199063" y="3150338"/>
                    <a:pt x="3959621" y="3211485"/>
                    <a:pt x="3717481" y="3237079"/>
                  </a:cubicBezTo>
                  <a:cubicBezTo>
                    <a:pt x="3656914" y="3243101"/>
                    <a:pt x="3596227" y="3247966"/>
                    <a:pt x="3535661" y="3249934"/>
                  </a:cubicBezTo>
                  <a:lnTo>
                    <a:pt x="3490175" y="3251555"/>
                  </a:lnTo>
                  <a:lnTo>
                    <a:pt x="3444813" y="3251787"/>
                  </a:lnTo>
                  <a:cubicBezTo>
                    <a:pt x="3414162" y="3252250"/>
                    <a:pt x="3385105" y="3251324"/>
                    <a:pt x="3355681" y="3250745"/>
                  </a:cubicBezTo>
                  <a:cubicBezTo>
                    <a:pt x="3296954" y="3250050"/>
                    <a:pt x="3237860" y="3246692"/>
                    <a:pt x="3179011" y="3243795"/>
                  </a:cubicBezTo>
                  <a:cubicBezTo>
                    <a:pt x="3120039" y="3239164"/>
                    <a:pt x="3061067" y="3234878"/>
                    <a:pt x="3002217" y="3227814"/>
                  </a:cubicBezTo>
                  <a:cubicBezTo>
                    <a:pt x="2884397" y="3214496"/>
                    <a:pt x="2766699" y="3196314"/>
                    <a:pt x="2650103" y="3170836"/>
                  </a:cubicBezTo>
                  <a:cubicBezTo>
                    <a:pt x="2533510" y="3145358"/>
                    <a:pt x="2418263" y="3112583"/>
                    <a:pt x="2305836" y="3072514"/>
                  </a:cubicBezTo>
                  <a:cubicBezTo>
                    <a:pt x="2193410" y="3032328"/>
                    <a:pt x="2083926" y="2984383"/>
                    <a:pt x="1978611" y="2929952"/>
                  </a:cubicBezTo>
                  <a:cubicBezTo>
                    <a:pt x="1873663" y="2874711"/>
                    <a:pt x="1772884" y="2812985"/>
                    <a:pt x="1678235" y="2744424"/>
                  </a:cubicBezTo>
                  <a:cubicBezTo>
                    <a:pt x="1488201" y="2608001"/>
                    <a:pt x="1321708" y="2448068"/>
                    <a:pt x="1175688" y="2277018"/>
                  </a:cubicBezTo>
                  <a:cubicBezTo>
                    <a:pt x="1102985" y="2191086"/>
                    <a:pt x="1035309" y="2102377"/>
                    <a:pt x="971310" y="2012044"/>
                  </a:cubicBezTo>
                  <a:cubicBezTo>
                    <a:pt x="907188" y="1921714"/>
                    <a:pt x="847358" y="1829413"/>
                    <a:pt x="790717" y="1735723"/>
                  </a:cubicBezTo>
                  <a:cubicBezTo>
                    <a:pt x="761782" y="1688357"/>
                    <a:pt x="735300" y="1644002"/>
                    <a:pt x="706488" y="1598604"/>
                  </a:cubicBezTo>
                  <a:cubicBezTo>
                    <a:pt x="677922" y="1553555"/>
                    <a:pt x="648866" y="1508505"/>
                    <a:pt x="618951" y="1463802"/>
                  </a:cubicBezTo>
                  <a:lnTo>
                    <a:pt x="436273" y="1195355"/>
                  </a:lnTo>
                  <a:cubicBezTo>
                    <a:pt x="405990" y="1150189"/>
                    <a:pt x="376075" y="1104792"/>
                    <a:pt x="346896" y="1058816"/>
                  </a:cubicBezTo>
                  <a:cubicBezTo>
                    <a:pt x="317716" y="1012838"/>
                    <a:pt x="288782" y="966747"/>
                    <a:pt x="261809" y="919264"/>
                  </a:cubicBezTo>
                  <a:cubicBezTo>
                    <a:pt x="207742" y="824764"/>
                    <a:pt x="158088" y="727485"/>
                    <a:pt x="118487" y="626498"/>
                  </a:cubicBezTo>
                  <a:cubicBezTo>
                    <a:pt x="78151" y="525859"/>
                    <a:pt x="48237" y="421515"/>
                    <a:pt x="28130" y="315781"/>
                  </a:cubicBezTo>
                  <a:cubicBezTo>
                    <a:pt x="18506" y="262914"/>
                    <a:pt x="11425" y="209642"/>
                    <a:pt x="6751" y="156195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4EDDDBF9-0FD5-ABBA-2601-F4796AF64D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16467" y="-1"/>
              <a:ext cx="5275533" cy="2980757"/>
            </a:xfrm>
            <a:custGeom>
              <a:avLst/>
              <a:gdLst>
                <a:gd name="connsiteX0" fmla="*/ 0 w 5275533"/>
                <a:gd name="connsiteY0" fmla="*/ 0 h 2980757"/>
                <a:gd name="connsiteX1" fmla="*/ 201166 w 5275533"/>
                <a:gd name="connsiteY1" fmla="*/ 0 h 2980757"/>
                <a:gd name="connsiteX2" fmla="*/ 206734 w 5275533"/>
                <a:gd name="connsiteY2" fmla="*/ 89286 h 2980757"/>
                <a:gd name="connsiteX3" fmla="*/ 232051 w 5275533"/>
                <a:gd name="connsiteY3" fmla="*/ 226897 h 2980757"/>
                <a:gd name="connsiteX4" fmla="*/ 332707 w 5275533"/>
                <a:gd name="connsiteY4" fmla="*/ 487120 h 2980757"/>
                <a:gd name="connsiteX5" fmla="*/ 402959 w 5275533"/>
                <a:gd name="connsiteY5" fmla="*/ 609647 h 2980757"/>
                <a:gd name="connsiteX6" fmla="*/ 483631 w 5275533"/>
                <a:gd name="connsiteY6" fmla="*/ 728236 h 2980757"/>
                <a:gd name="connsiteX7" fmla="*/ 669986 w 5275533"/>
                <a:gd name="connsiteY7" fmla="*/ 957424 h 2980757"/>
                <a:gd name="connsiteX8" fmla="*/ 871667 w 5275533"/>
                <a:gd name="connsiteY8" fmla="*/ 1188348 h 2980757"/>
                <a:gd name="connsiteX9" fmla="*/ 971956 w 5275533"/>
                <a:gd name="connsiteY9" fmla="*/ 1308905 h 2980757"/>
                <a:gd name="connsiteX10" fmla="*/ 1020139 w 5275533"/>
                <a:gd name="connsiteY10" fmla="*/ 1368084 h 2980757"/>
                <a:gd name="connsiteX11" fmla="*/ 1067340 w 5275533"/>
                <a:gd name="connsiteY11" fmla="*/ 1424715 h 2980757"/>
                <a:gd name="connsiteX12" fmla="*/ 1472909 w 5275533"/>
                <a:gd name="connsiteY12" fmla="*/ 1843252 h 2980757"/>
                <a:gd name="connsiteX13" fmla="*/ 1688567 w 5275533"/>
                <a:gd name="connsiteY13" fmla="*/ 2031559 h 2980757"/>
                <a:gd name="connsiteX14" fmla="*/ 1914401 w 5275533"/>
                <a:gd name="connsiteY14" fmla="*/ 2205156 h 2980757"/>
                <a:gd name="connsiteX15" fmla="*/ 2418909 w 5275533"/>
                <a:gd name="connsiteY15" fmla="*/ 2479741 h 2980757"/>
                <a:gd name="connsiteX16" fmla="*/ 2701141 w 5275533"/>
                <a:gd name="connsiteY16" fmla="*/ 2557333 h 2980757"/>
                <a:gd name="connsiteX17" fmla="*/ 2773475 w 5275533"/>
                <a:gd name="connsiteY17" fmla="*/ 2570999 h 2980757"/>
                <a:gd name="connsiteX18" fmla="*/ 2846424 w 5275533"/>
                <a:gd name="connsiteY18" fmla="*/ 2582465 h 2980757"/>
                <a:gd name="connsiteX19" fmla="*/ 2993669 w 5275533"/>
                <a:gd name="connsiteY19" fmla="*/ 2598909 h 2980757"/>
                <a:gd name="connsiteX20" fmla="*/ 3067721 w 5275533"/>
                <a:gd name="connsiteY20" fmla="*/ 2604237 h 2980757"/>
                <a:gd name="connsiteX21" fmla="*/ 3142019 w 5275533"/>
                <a:gd name="connsiteY21" fmla="*/ 2607943 h 2980757"/>
                <a:gd name="connsiteX22" fmla="*/ 3216561 w 5275533"/>
                <a:gd name="connsiteY22" fmla="*/ 2609564 h 2980757"/>
                <a:gd name="connsiteX23" fmla="*/ 3291225 w 5275533"/>
                <a:gd name="connsiteY23" fmla="*/ 2609217 h 2980757"/>
                <a:gd name="connsiteX24" fmla="*/ 3328619 w 5275533"/>
                <a:gd name="connsiteY24" fmla="*/ 2608869 h 2980757"/>
                <a:gd name="connsiteX25" fmla="*/ 3364665 w 5275533"/>
                <a:gd name="connsiteY25" fmla="*/ 2607363 h 2980757"/>
                <a:gd name="connsiteX26" fmla="*/ 3400587 w 5275533"/>
                <a:gd name="connsiteY26" fmla="*/ 2605627 h 2980757"/>
                <a:gd name="connsiteX27" fmla="*/ 3436387 w 5275533"/>
                <a:gd name="connsiteY27" fmla="*/ 2602847 h 2980757"/>
                <a:gd name="connsiteX28" fmla="*/ 3578361 w 5275533"/>
                <a:gd name="connsiteY28" fmla="*/ 2586286 h 2980757"/>
                <a:gd name="connsiteX29" fmla="*/ 4119159 w 5275533"/>
                <a:gd name="connsiteY29" fmla="*/ 2418594 h 2980757"/>
                <a:gd name="connsiteX30" fmla="*/ 4618765 w 5275533"/>
                <a:gd name="connsiteY30" fmla="*/ 2124668 h 2980757"/>
                <a:gd name="connsiteX31" fmla="*/ 4739895 w 5275533"/>
                <a:gd name="connsiteY31" fmla="*/ 2038275 h 2980757"/>
                <a:gd name="connsiteX32" fmla="*/ 4861027 w 5275533"/>
                <a:gd name="connsiteY32" fmla="*/ 1948986 h 2980757"/>
                <a:gd name="connsiteX33" fmla="*/ 5106354 w 5275533"/>
                <a:gd name="connsiteY33" fmla="*/ 1763690 h 2980757"/>
                <a:gd name="connsiteX34" fmla="*/ 5275533 w 5275533"/>
                <a:gd name="connsiteY34" fmla="*/ 1641017 h 2980757"/>
                <a:gd name="connsiteX35" fmla="*/ 5275533 w 5275533"/>
                <a:gd name="connsiteY35" fmla="*/ 2257481 h 2980757"/>
                <a:gd name="connsiteX36" fmla="*/ 5168881 w 5275533"/>
                <a:gd name="connsiteY36" fmla="*/ 2332084 h 2980757"/>
                <a:gd name="connsiteX37" fmla="*/ 5036225 w 5275533"/>
                <a:gd name="connsiteY37" fmla="*/ 2421489 h 2980757"/>
                <a:gd name="connsiteX38" fmla="*/ 4899401 w 5275533"/>
                <a:gd name="connsiteY38" fmla="*/ 2508347 h 2980757"/>
                <a:gd name="connsiteX39" fmla="*/ 4612145 w 5275533"/>
                <a:gd name="connsiteY39" fmla="*/ 2671407 h 2980757"/>
                <a:gd name="connsiteX40" fmla="*/ 4303187 w 5275533"/>
                <a:gd name="connsiteY40" fmla="*/ 2810030 h 2980757"/>
                <a:gd name="connsiteX41" fmla="*/ 3630835 w 5275533"/>
                <a:gd name="connsiteY41" fmla="*/ 2969500 h 2980757"/>
                <a:gd name="connsiteX42" fmla="*/ 3457719 w 5275533"/>
                <a:gd name="connsiteY42" fmla="*/ 2979808 h 2980757"/>
                <a:gd name="connsiteX43" fmla="*/ 3414441 w 5275533"/>
                <a:gd name="connsiteY43" fmla="*/ 2980733 h 2980757"/>
                <a:gd name="connsiteX44" fmla="*/ 3371285 w 5275533"/>
                <a:gd name="connsiteY44" fmla="*/ 2980502 h 2980757"/>
                <a:gd name="connsiteX45" fmla="*/ 3328252 w 5275533"/>
                <a:gd name="connsiteY45" fmla="*/ 2980039 h 2980757"/>
                <a:gd name="connsiteX46" fmla="*/ 3286445 w 5275533"/>
                <a:gd name="connsiteY46" fmla="*/ 2978534 h 2980757"/>
                <a:gd name="connsiteX47" fmla="*/ 2952475 w 5275533"/>
                <a:gd name="connsiteY47" fmla="*/ 2953402 h 2980757"/>
                <a:gd name="connsiteX48" fmla="*/ 2620591 w 5275533"/>
                <a:gd name="connsiteY48" fmla="*/ 2898046 h 2980757"/>
                <a:gd name="connsiteX49" fmla="*/ 2294591 w 5275533"/>
                <a:gd name="connsiteY49" fmla="*/ 2811305 h 2980757"/>
                <a:gd name="connsiteX50" fmla="*/ 1670544 w 5275533"/>
                <a:gd name="connsiteY50" fmla="*/ 2550501 h 2980757"/>
                <a:gd name="connsiteX51" fmla="*/ 1144703 w 5275533"/>
                <a:gd name="connsiteY51" fmla="*/ 2144472 h 2980757"/>
                <a:gd name="connsiteX52" fmla="*/ 931497 w 5275533"/>
                <a:gd name="connsiteY52" fmla="*/ 1900114 h 2980757"/>
                <a:gd name="connsiteX53" fmla="*/ 745265 w 5275533"/>
                <a:gd name="connsiteY53" fmla="*/ 1641395 h 2980757"/>
                <a:gd name="connsiteX54" fmla="*/ 701741 w 5275533"/>
                <a:gd name="connsiteY54" fmla="*/ 1575500 h 2980757"/>
                <a:gd name="connsiteX55" fmla="*/ 660178 w 5275533"/>
                <a:gd name="connsiteY55" fmla="*/ 1511573 h 2980757"/>
                <a:gd name="connsiteX56" fmla="*/ 578158 w 5275533"/>
                <a:gd name="connsiteY56" fmla="*/ 1387656 h 2980757"/>
                <a:gd name="connsiteX57" fmla="*/ 408230 w 5275533"/>
                <a:gd name="connsiteY57" fmla="*/ 1134497 h 2980757"/>
                <a:gd name="connsiteX58" fmla="*/ 242349 w 5275533"/>
                <a:gd name="connsiteY58" fmla="*/ 866860 h 2980757"/>
                <a:gd name="connsiteX59" fmla="*/ 167562 w 5275533"/>
                <a:gd name="connsiteY59" fmla="*/ 724994 h 2980757"/>
                <a:gd name="connsiteX60" fmla="*/ 104054 w 5275533"/>
                <a:gd name="connsiteY60" fmla="*/ 576525 h 2980757"/>
                <a:gd name="connsiteX61" fmla="*/ 55381 w 5275533"/>
                <a:gd name="connsiteY61" fmla="*/ 422499 h 2980757"/>
                <a:gd name="connsiteX62" fmla="*/ 37236 w 5275533"/>
                <a:gd name="connsiteY62" fmla="*/ 343980 h 2980757"/>
                <a:gd name="connsiteX63" fmla="*/ 29267 w 5275533"/>
                <a:gd name="connsiteY63" fmla="*/ 304604 h 2980757"/>
                <a:gd name="connsiteX64" fmla="*/ 22646 w 5275533"/>
                <a:gd name="connsiteY64" fmla="*/ 265113 h 2980757"/>
                <a:gd name="connsiteX65" fmla="*/ 3903 w 5275533"/>
                <a:gd name="connsiteY65" fmla="*/ 106787 h 29807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</a:cxnLst>
              <a:rect l="l" t="t" r="r" b="b"/>
              <a:pathLst>
                <a:path w="5275533" h="2980757">
                  <a:moveTo>
                    <a:pt x="0" y="0"/>
                  </a:moveTo>
                  <a:lnTo>
                    <a:pt x="201166" y="0"/>
                  </a:lnTo>
                  <a:lnTo>
                    <a:pt x="206734" y="89286"/>
                  </a:lnTo>
                  <a:cubicBezTo>
                    <a:pt x="212220" y="135755"/>
                    <a:pt x="220465" y="181731"/>
                    <a:pt x="232051" y="226897"/>
                  </a:cubicBezTo>
                  <a:cubicBezTo>
                    <a:pt x="254855" y="317344"/>
                    <a:pt x="290287" y="403854"/>
                    <a:pt x="332707" y="487120"/>
                  </a:cubicBezTo>
                  <a:cubicBezTo>
                    <a:pt x="354163" y="528696"/>
                    <a:pt x="377948" y="569461"/>
                    <a:pt x="402959" y="609647"/>
                  </a:cubicBezTo>
                  <a:cubicBezTo>
                    <a:pt x="428337" y="649717"/>
                    <a:pt x="455433" y="689209"/>
                    <a:pt x="483631" y="728236"/>
                  </a:cubicBezTo>
                  <a:cubicBezTo>
                    <a:pt x="540764" y="806061"/>
                    <a:pt x="604271" y="881569"/>
                    <a:pt x="669986" y="957424"/>
                  </a:cubicBezTo>
                  <a:cubicBezTo>
                    <a:pt x="735701" y="1033395"/>
                    <a:pt x="804359" y="1109366"/>
                    <a:pt x="871667" y="1188348"/>
                  </a:cubicBezTo>
                  <a:cubicBezTo>
                    <a:pt x="905383" y="1227723"/>
                    <a:pt x="938731" y="1268025"/>
                    <a:pt x="971956" y="1308905"/>
                  </a:cubicBezTo>
                  <a:lnTo>
                    <a:pt x="1020139" y="1368084"/>
                  </a:lnTo>
                  <a:cubicBezTo>
                    <a:pt x="1035954" y="1386962"/>
                    <a:pt x="1051035" y="1406302"/>
                    <a:pt x="1067340" y="1424715"/>
                  </a:cubicBezTo>
                  <a:cubicBezTo>
                    <a:pt x="1194602" y="1574573"/>
                    <a:pt x="1332652" y="1712503"/>
                    <a:pt x="1472909" y="1843252"/>
                  </a:cubicBezTo>
                  <a:cubicBezTo>
                    <a:pt x="1543406" y="1908337"/>
                    <a:pt x="1615128" y="1971221"/>
                    <a:pt x="1688567" y="2031559"/>
                  </a:cubicBezTo>
                  <a:cubicBezTo>
                    <a:pt x="1762006" y="2091895"/>
                    <a:pt x="1836793" y="2150263"/>
                    <a:pt x="1914401" y="2205156"/>
                  </a:cubicBezTo>
                  <a:cubicBezTo>
                    <a:pt x="2069003" y="2315176"/>
                    <a:pt x="2235742" y="2413498"/>
                    <a:pt x="2418909" y="2479741"/>
                  </a:cubicBezTo>
                  <a:cubicBezTo>
                    <a:pt x="2510249" y="2512863"/>
                    <a:pt x="2604898" y="2538225"/>
                    <a:pt x="2701141" y="2557333"/>
                  </a:cubicBezTo>
                  <a:cubicBezTo>
                    <a:pt x="2725293" y="2561850"/>
                    <a:pt x="2749201" y="2567062"/>
                    <a:pt x="2773475" y="2570999"/>
                  </a:cubicBezTo>
                  <a:lnTo>
                    <a:pt x="2846424" y="2582465"/>
                  </a:lnTo>
                  <a:cubicBezTo>
                    <a:pt x="2895343" y="2588602"/>
                    <a:pt x="2944261" y="2595088"/>
                    <a:pt x="2993669" y="2598909"/>
                  </a:cubicBezTo>
                  <a:cubicBezTo>
                    <a:pt x="3018313" y="2601110"/>
                    <a:pt x="3042956" y="2603195"/>
                    <a:pt x="3067721" y="2604237"/>
                  </a:cubicBezTo>
                  <a:cubicBezTo>
                    <a:pt x="3092487" y="2605394"/>
                    <a:pt x="3117130" y="2607247"/>
                    <a:pt x="3142019" y="2607943"/>
                  </a:cubicBezTo>
                  <a:lnTo>
                    <a:pt x="3216561" y="2609564"/>
                  </a:lnTo>
                  <a:cubicBezTo>
                    <a:pt x="3241326" y="2610142"/>
                    <a:pt x="3266337" y="2609333"/>
                    <a:pt x="3291225" y="2609217"/>
                  </a:cubicBezTo>
                  <a:lnTo>
                    <a:pt x="3328619" y="2608869"/>
                  </a:lnTo>
                  <a:cubicBezTo>
                    <a:pt x="3340757" y="2608522"/>
                    <a:pt x="3352649" y="2607827"/>
                    <a:pt x="3364665" y="2607363"/>
                  </a:cubicBezTo>
                  <a:cubicBezTo>
                    <a:pt x="3376679" y="2606784"/>
                    <a:pt x="3388695" y="2606438"/>
                    <a:pt x="3400587" y="2605627"/>
                  </a:cubicBezTo>
                  <a:lnTo>
                    <a:pt x="3436387" y="2602847"/>
                  </a:lnTo>
                  <a:cubicBezTo>
                    <a:pt x="3484079" y="2599257"/>
                    <a:pt x="3531404" y="2593235"/>
                    <a:pt x="3578361" y="2586286"/>
                  </a:cubicBezTo>
                  <a:cubicBezTo>
                    <a:pt x="3766310" y="2556871"/>
                    <a:pt x="3947025" y="2499314"/>
                    <a:pt x="4119159" y="2418594"/>
                  </a:cubicBezTo>
                  <a:cubicBezTo>
                    <a:pt x="4291907" y="2338801"/>
                    <a:pt x="4456317" y="2236657"/>
                    <a:pt x="4618765" y="2124668"/>
                  </a:cubicBezTo>
                  <a:cubicBezTo>
                    <a:pt x="4659346" y="2096759"/>
                    <a:pt x="4699682" y="2067575"/>
                    <a:pt x="4739895" y="2038275"/>
                  </a:cubicBezTo>
                  <a:cubicBezTo>
                    <a:pt x="4780355" y="2008976"/>
                    <a:pt x="4820691" y="1979212"/>
                    <a:pt x="4861027" y="1948986"/>
                  </a:cubicBezTo>
                  <a:lnTo>
                    <a:pt x="5106354" y="1763690"/>
                  </a:lnTo>
                  <a:lnTo>
                    <a:pt x="5275533" y="1641017"/>
                  </a:lnTo>
                  <a:lnTo>
                    <a:pt x="5275533" y="2257481"/>
                  </a:lnTo>
                  <a:lnTo>
                    <a:pt x="5168881" y="2332084"/>
                  </a:lnTo>
                  <a:cubicBezTo>
                    <a:pt x="5125235" y="2362079"/>
                    <a:pt x="5081099" y="2391958"/>
                    <a:pt x="5036225" y="2421489"/>
                  </a:cubicBezTo>
                  <a:cubicBezTo>
                    <a:pt x="4991231" y="2450790"/>
                    <a:pt x="4945867" y="2479857"/>
                    <a:pt x="4899401" y="2508347"/>
                  </a:cubicBezTo>
                  <a:cubicBezTo>
                    <a:pt x="4806959" y="2565440"/>
                    <a:pt x="4711574" y="2620798"/>
                    <a:pt x="4612145" y="2671407"/>
                  </a:cubicBezTo>
                  <a:cubicBezTo>
                    <a:pt x="4512836" y="2722247"/>
                    <a:pt x="4410095" y="2769496"/>
                    <a:pt x="4303187" y="2810030"/>
                  </a:cubicBezTo>
                  <a:cubicBezTo>
                    <a:pt x="4090349" y="2892256"/>
                    <a:pt x="3861694" y="2947728"/>
                    <a:pt x="3630835" y="2969500"/>
                  </a:cubicBezTo>
                  <a:cubicBezTo>
                    <a:pt x="3573089" y="2974712"/>
                    <a:pt x="3515343" y="2978649"/>
                    <a:pt x="3457719" y="2979808"/>
                  </a:cubicBezTo>
                  <a:lnTo>
                    <a:pt x="3414441" y="2980733"/>
                  </a:lnTo>
                  <a:cubicBezTo>
                    <a:pt x="3400097" y="2980850"/>
                    <a:pt x="3385630" y="2980502"/>
                    <a:pt x="3371285" y="2980502"/>
                  </a:cubicBezTo>
                  <a:lnTo>
                    <a:pt x="3328252" y="2980039"/>
                  </a:lnTo>
                  <a:lnTo>
                    <a:pt x="3286445" y="2978534"/>
                  </a:lnTo>
                  <a:cubicBezTo>
                    <a:pt x="3175121" y="2975174"/>
                    <a:pt x="3063553" y="2966837"/>
                    <a:pt x="2952475" y="2953402"/>
                  </a:cubicBezTo>
                  <a:cubicBezTo>
                    <a:pt x="2841275" y="2940664"/>
                    <a:pt x="2730319" y="2922365"/>
                    <a:pt x="2620591" y="2898046"/>
                  </a:cubicBezTo>
                  <a:cubicBezTo>
                    <a:pt x="2510984" y="2873494"/>
                    <a:pt x="2402235" y="2844426"/>
                    <a:pt x="2294591" y="2811305"/>
                  </a:cubicBezTo>
                  <a:cubicBezTo>
                    <a:pt x="2079669" y="2744483"/>
                    <a:pt x="1867198" y="2661331"/>
                    <a:pt x="1670544" y="2550501"/>
                  </a:cubicBezTo>
                  <a:cubicBezTo>
                    <a:pt x="1473767" y="2439903"/>
                    <a:pt x="1298079" y="2299657"/>
                    <a:pt x="1144703" y="2144472"/>
                  </a:cubicBezTo>
                  <a:cubicBezTo>
                    <a:pt x="1067586" y="2066996"/>
                    <a:pt x="997458" y="1984539"/>
                    <a:pt x="931497" y="1900114"/>
                  </a:cubicBezTo>
                  <a:cubicBezTo>
                    <a:pt x="865906" y="1815342"/>
                    <a:pt x="803500" y="1729295"/>
                    <a:pt x="745265" y="1641395"/>
                  </a:cubicBezTo>
                  <a:cubicBezTo>
                    <a:pt x="730307" y="1619623"/>
                    <a:pt x="716207" y="1597503"/>
                    <a:pt x="701741" y="1575500"/>
                  </a:cubicBezTo>
                  <a:lnTo>
                    <a:pt x="660178" y="1511573"/>
                  </a:lnTo>
                  <a:cubicBezTo>
                    <a:pt x="633574" y="1470229"/>
                    <a:pt x="605989" y="1429232"/>
                    <a:pt x="578158" y="1387656"/>
                  </a:cubicBezTo>
                  <a:lnTo>
                    <a:pt x="408230" y="1134497"/>
                  </a:lnTo>
                  <a:cubicBezTo>
                    <a:pt x="351220" y="1048219"/>
                    <a:pt x="294945" y="959392"/>
                    <a:pt x="242349" y="866860"/>
                  </a:cubicBezTo>
                  <a:cubicBezTo>
                    <a:pt x="216112" y="820536"/>
                    <a:pt x="190734" y="773402"/>
                    <a:pt x="167562" y="724994"/>
                  </a:cubicBezTo>
                  <a:cubicBezTo>
                    <a:pt x="144513" y="676469"/>
                    <a:pt x="123057" y="627019"/>
                    <a:pt x="104054" y="576525"/>
                  </a:cubicBezTo>
                  <a:cubicBezTo>
                    <a:pt x="85418" y="525917"/>
                    <a:pt x="68867" y="474613"/>
                    <a:pt x="55381" y="422499"/>
                  </a:cubicBezTo>
                  <a:cubicBezTo>
                    <a:pt x="49006" y="396442"/>
                    <a:pt x="42508" y="370269"/>
                    <a:pt x="37236" y="343980"/>
                  </a:cubicBezTo>
                  <a:lnTo>
                    <a:pt x="29267" y="304604"/>
                  </a:lnTo>
                  <a:lnTo>
                    <a:pt x="22646" y="265113"/>
                  </a:lnTo>
                  <a:cubicBezTo>
                    <a:pt x="14003" y="212420"/>
                    <a:pt x="7872" y="159582"/>
                    <a:pt x="3903" y="106787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D31CB2C9-0F6C-E1B4-3A00-A7CA3163389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21214" y="-1"/>
              <a:ext cx="5270786" cy="2927775"/>
            </a:xfrm>
            <a:custGeom>
              <a:avLst/>
              <a:gdLst>
                <a:gd name="connsiteX0" fmla="*/ 0 w 5270786"/>
                <a:gd name="connsiteY0" fmla="*/ 0 h 2927775"/>
                <a:gd name="connsiteX1" fmla="*/ 613805 w 5270786"/>
                <a:gd name="connsiteY1" fmla="*/ 0 h 2927775"/>
                <a:gd name="connsiteX2" fmla="*/ 618487 w 5270786"/>
                <a:gd name="connsiteY2" fmla="*/ 85404 h 2927775"/>
                <a:gd name="connsiteX3" fmla="*/ 1054084 w 5270786"/>
                <a:gd name="connsiteY3" fmla="*/ 895200 h 2927775"/>
                <a:gd name="connsiteX4" fmla="*/ 1276976 w 5270786"/>
                <a:gd name="connsiteY4" fmla="*/ 1191325 h 2927775"/>
                <a:gd name="connsiteX5" fmla="*/ 3368450 w 5270786"/>
                <a:gd name="connsiteY5" fmla="*/ 2348843 h 2927775"/>
                <a:gd name="connsiteX6" fmla="*/ 4956151 w 5270786"/>
                <a:gd name="connsiteY6" fmla="*/ 1636730 h 2927775"/>
                <a:gd name="connsiteX7" fmla="*/ 5149372 w 5270786"/>
                <a:gd name="connsiteY7" fmla="*/ 1495325 h 2927775"/>
                <a:gd name="connsiteX8" fmla="*/ 5270786 w 5270786"/>
                <a:gd name="connsiteY8" fmla="*/ 1406110 h 2927775"/>
                <a:gd name="connsiteX9" fmla="*/ 5270786 w 5270786"/>
                <a:gd name="connsiteY9" fmla="*/ 2138641 h 2927775"/>
                <a:gd name="connsiteX10" fmla="*/ 5112925 w 5270786"/>
                <a:gd name="connsiteY10" fmla="*/ 2253730 h 2927775"/>
                <a:gd name="connsiteX11" fmla="*/ 3368327 w 5270786"/>
                <a:gd name="connsiteY11" fmla="*/ 2927775 h 2927775"/>
                <a:gd name="connsiteX12" fmla="*/ 769646 w 5270786"/>
                <a:gd name="connsiteY12" fmla="*/ 1516288 h 2927775"/>
                <a:gd name="connsiteX13" fmla="*/ 3149 w 5270786"/>
                <a:gd name="connsiteY13" fmla="*/ 85252 h 2927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270786" h="2927775">
                  <a:moveTo>
                    <a:pt x="0" y="0"/>
                  </a:moveTo>
                  <a:lnTo>
                    <a:pt x="613805" y="0"/>
                  </a:lnTo>
                  <a:lnTo>
                    <a:pt x="618487" y="85404"/>
                  </a:lnTo>
                  <a:cubicBezTo>
                    <a:pt x="650052" y="360109"/>
                    <a:pt x="792650" y="556543"/>
                    <a:pt x="1054084" y="895200"/>
                  </a:cubicBezTo>
                  <a:cubicBezTo>
                    <a:pt x="1126174" y="988542"/>
                    <a:pt x="1200716" y="1085128"/>
                    <a:pt x="1276976" y="1191325"/>
                  </a:cubicBezTo>
                  <a:cubicBezTo>
                    <a:pt x="1859704" y="2002688"/>
                    <a:pt x="2485223" y="2348843"/>
                    <a:pt x="3368450" y="2348843"/>
                  </a:cubicBezTo>
                  <a:cubicBezTo>
                    <a:pt x="3948114" y="2348843"/>
                    <a:pt x="4373422" y="2066846"/>
                    <a:pt x="4956151" y="1636730"/>
                  </a:cubicBezTo>
                  <a:cubicBezTo>
                    <a:pt x="5021253" y="1588668"/>
                    <a:pt x="5086356" y="1541186"/>
                    <a:pt x="5149372" y="1495325"/>
                  </a:cubicBezTo>
                  <a:lnTo>
                    <a:pt x="5270786" y="1406110"/>
                  </a:lnTo>
                  <a:lnTo>
                    <a:pt x="5270786" y="2138641"/>
                  </a:lnTo>
                  <a:lnTo>
                    <a:pt x="5112925" y="2253730"/>
                  </a:lnTo>
                  <a:cubicBezTo>
                    <a:pt x="4598179" y="2621786"/>
                    <a:pt x="4074961" y="2927775"/>
                    <a:pt x="3368327" y="2927775"/>
                  </a:cubicBezTo>
                  <a:cubicBezTo>
                    <a:pt x="2170746" y="2927775"/>
                    <a:pt x="1393203" y="2384512"/>
                    <a:pt x="769646" y="1516288"/>
                  </a:cubicBezTo>
                  <a:cubicBezTo>
                    <a:pt x="418850" y="1027932"/>
                    <a:pt x="48120" y="683401"/>
                    <a:pt x="3149" y="8525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9C654884-8F2E-6B3A-E61E-B0AB7C75BCF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21214" y="-1"/>
              <a:ext cx="5270786" cy="2927775"/>
            </a:xfrm>
            <a:custGeom>
              <a:avLst/>
              <a:gdLst>
                <a:gd name="connsiteX0" fmla="*/ 0 w 5270786"/>
                <a:gd name="connsiteY0" fmla="*/ 0 h 2927775"/>
                <a:gd name="connsiteX1" fmla="*/ 736294 w 5270786"/>
                <a:gd name="connsiteY1" fmla="*/ 0 h 2927775"/>
                <a:gd name="connsiteX2" fmla="*/ 740298 w 5270786"/>
                <a:gd name="connsiteY2" fmla="*/ 72745 h 2927775"/>
                <a:gd name="connsiteX3" fmla="*/ 1153024 w 5270786"/>
                <a:gd name="connsiteY3" fmla="*/ 826989 h 2927775"/>
                <a:gd name="connsiteX4" fmla="*/ 1378368 w 5270786"/>
                <a:gd name="connsiteY4" fmla="*/ 1126356 h 2927775"/>
                <a:gd name="connsiteX5" fmla="*/ 2238056 w 5270786"/>
                <a:gd name="connsiteY5" fmla="*/ 1955322 h 2927775"/>
                <a:gd name="connsiteX6" fmla="*/ 3368327 w 5270786"/>
                <a:gd name="connsiteY6" fmla="*/ 2233033 h 2927775"/>
                <a:gd name="connsiteX7" fmla="*/ 4095360 w 5270786"/>
                <a:gd name="connsiteY7" fmla="*/ 2056192 h 2927775"/>
                <a:gd name="connsiteX8" fmla="*/ 4880506 w 5270786"/>
                <a:gd name="connsiteY8" fmla="*/ 1545587 h 2927775"/>
                <a:gd name="connsiteX9" fmla="*/ 5074340 w 5270786"/>
                <a:gd name="connsiteY9" fmla="*/ 1403721 h 2927775"/>
                <a:gd name="connsiteX10" fmla="*/ 5270786 w 5270786"/>
                <a:gd name="connsiteY10" fmla="*/ 1259367 h 2927775"/>
                <a:gd name="connsiteX11" fmla="*/ 5270786 w 5270786"/>
                <a:gd name="connsiteY11" fmla="*/ 2138641 h 2927775"/>
                <a:gd name="connsiteX12" fmla="*/ 5112925 w 5270786"/>
                <a:gd name="connsiteY12" fmla="*/ 2253730 h 2927775"/>
                <a:gd name="connsiteX13" fmla="*/ 3368327 w 5270786"/>
                <a:gd name="connsiteY13" fmla="*/ 2927775 h 2927775"/>
                <a:gd name="connsiteX14" fmla="*/ 769646 w 5270786"/>
                <a:gd name="connsiteY14" fmla="*/ 1516288 h 2927775"/>
                <a:gd name="connsiteX15" fmla="*/ 3149 w 5270786"/>
                <a:gd name="connsiteY15" fmla="*/ 85252 h 2927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270786" h="2927775">
                  <a:moveTo>
                    <a:pt x="0" y="0"/>
                  </a:moveTo>
                  <a:lnTo>
                    <a:pt x="736294" y="0"/>
                  </a:lnTo>
                  <a:lnTo>
                    <a:pt x="740298" y="72745"/>
                  </a:lnTo>
                  <a:cubicBezTo>
                    <a:pt x="768839" y="319371"/>
                    <a:pt x="898885" y="497858"/>
                    <a:pt x="1153024" y="826989"/>
                  </a:cubicBezTo>
                  <a:cubicBezTo>
                    <a:pt x="1225727" y="921142"/>
                    <a:pt x="1300882" y="1018537"/>
                    <a:pt x="1378368" y="1126356"/>
                  </a:cubicBezTo>
                  <a:cubicBezTo>
                    <a:pt x="1652384" y="1507833"/>
                    <a:pt x="1933512" y="1779060"/>
                    <a:pt x="2238056" y="1955322"/>
                  </a:cubicBezTo>
                  <a:cubicBezTo>
                    <a:pt x="2560868" y="2142238"/>
                    <a:pt x="2930637" y="2233033"/>
                    <a:pt x="3368327" y="2233033"/>
                  </a:cubicBezTo>
                  <a:cubicBezTo>
                    <a:pt x="3616720" y="2233033"/>
                    <a:pt x="3847703" y="2176866"/>
                    <a:pt x="4095360" y="2056192"/>
                  </a:cubicBezTo>
                  <a:cubicBezTo>
                    <a:pt x="4349636" y="1932276"/>
                    <a:pt x="4601340" y="1751613"/>
                    <a:pt x="4880506" y="1545587"/>
                  </a:cubicBezTo>
                  <a:cubicBezTo>
                    <a:pt x="4945974" y="1497295"/>
                    <a:pt x="5011199" y="1449697"/>
                    <a:pt x="5074340" y="1403721"/>
                  </a:cubicBezTo>
                  <a:lnTo>
                    <a:pt x="5270786" y="1259367"/>
                  </a:lnTo>
                  <a:lnTo>
                    <a:pt x="5270786" y="2138641"/>
                  </a:lnTo>
                  <a:lnTo>
                    <a:pt x="5112925" y="2253730"/>
                  </a:lnTo>
                  <a:cubicBezTo>
                    <a:pt x="4598179" y="2621786"/>
                    <a:pt x="4074961" y="2927775"/>
                    <a:pt x="3368327" y="2927775"/>
                  </a:cubicBezTo>
                  <a:cubicBezTo>
                    <a:pt x="2170746" y="2927775"/>
                    <a:pt x="1393203" y="2384512"/>
                    <a:pt x="769646" y="1516288"/>
                  </a:cubicBezTo>
                  <a:cubicBezTo>
                    <a:pt x="418850" y="1027932"/>
                    <a:pt x="48120" y="683401"/>
                    <a:pt x="3149" y="8525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0974FEE2-BA74-3011-2EE1-C33C408741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</p:spPr>
        <p:txBody>
          <a:bodyPr>
            <a:normAutofit/>
          </a:bodyPr>
          <a:lstStyle/>
          <a:p>
            <a:pPr marL="0" marR="0" lvl="0" indent="0" algn="r" defTabSz="4572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55940FB6-D91C-4C45-82A6-6C3F63B50793}" type="slidenum">
              <a:rPr kumimoji="0" lang="ja-JP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grpSp>
        <p:nvGrpSpPr>
          <p:cNvPr id="38" name="Group 37">
            <a:extLst>
              <a:ext uri="{FF2B5EF4-FFF2-40B4-BE49-F238E27FC236}">
                <a16:creationId xmlns:a16="http://schemas.microsoft.com/office/drawing/2014/main" id="{156ADD78-DE7E-4D7F-EB9A-8D6C56C680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5400000" flipH="1">
            <a:off x="6553998" y="4267997"/>
            <a:ext cx="3142400" cy="2037604"/>
            <a:chOff x="-305" y="-4155"/>
            <a:chExt cx="2514948" cy="2174333"/>
          </a:xfrm>
        </p:grpSpPr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916EEAFF-4AB8-0FC9-2268-CC4EB0FFCA1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0"/>
              <a:ext cx="2514948" cy="2170178"/>
            </a:xfrm>
            <a:custGeom>
              <a:avLst/>
              <a:gdLst>
                <a:gd name="connsiteX0" fmla="*/ 2466091 w 2514948"/>
                <a:gd name="connsiteY0" fmla="*/ 0 h 2170178"/>
                <a:gd name="connsiteX1" fmla="*/ 2514948 w 2514948"/>
                <a:gd name="connsiteY1" fmla="*/ 0 h 2170178"/>
                <a:gd name="connsiteX2" fmla="*/ 2512286 w 2514948"/>
                <a:gd name="connsiteY2" fmla="*/ 12375 h 2170178"/>
                <a:gd name="connsiteX3" fmla="*/ 2394961 w 2514948"/>
                <a:gd name="connsiteY3" fmla="*/ 368660 h 2170178"/>
                <a:gd name="connsiteX4" fmla="*/ 2289734 w 2514948"/>
                <a:gd name="connsiteY4" fmla="*/ 598078 h 2170178"/>
                <a:gd name="connsiteX5" fmla="*/ 2163747 w 2514948"/>
                <a:gd name="connsiteY5" fmla="*/ 819078 h 2170178"/>
                <a:gd name="connsiteX6" fmla="*/ 1852241 w 2514948"/>
                <a:gd name="connsiteY6" fmla="*/ 1228932 h 2170178"/>
                <a:gd name="connsiteX7" fmla="*/ 1668235 w 2514948"/>
                <a:gd name="connsiteY7" fmla="*/ 1413844 h 2170178"/>
                <a:gd name="connsiteX8" fmla="*/ 1619510 w 2514948"/>
                <a:gd name="connsiteY8" fmla="*/ 1457722 h 2170178"/>
                <a:gd name="connsiteX9" fmla="*/ 1569835 w 2514948"/>
                <a:gd name="connsiteY9" fmla="*/ 1500704 h 2170178"/>
                <a:gd name="connsiteX10" fmla="*/ 1467169 w 2514948"/>
                <a:gd name="connsiteY10" fmla="*/ 1583266 h 2170178"/>
                <a:gd name="connsiteX11" fmla="*/ 1018393 w 2514948"/>
                <a:gd name="connsiteY11" fmla="*/ 1867576 h 2170178"/>
                <a:gd name="connsiteX12" fmla="*/ 255857 w 2514948"/>
                <a:gd name="connsiteY12" fmla="*/ 2133049 h 2170178"/>
                <a:gd name="connsiteX13" fmla="*/ 0 w 2514948"/>
                <a:gd name="connsiteY13" fmla="*/ 2170178 h 2170178"/>
                <a:gd name="connsiteX14" fmla="*/ 0 w 2514948"/>
                <a:gd name="connsiteY14" fmla="*/ 1940056 h 2170178"/>
                <a:gd name="connsiteX15" fmla="*/ 201609 w 2514948"/>
                <a:gd name="connsiteY15" fmla="*/ 1902856 h 2170178"/>
                <a:gd name="connsiteX16" fmla="*/ 440974 w 2514948"/>
                <a:gd name="connsiteY16" fmla="*/ 1838472 h 2170178"/>
                <a:gd name="connsiteX17" fmla="*/ 674558 w 2514948"/>
                <a:gd name="connsiteY17" fmla="*/ 1756359 h 2170178"/>
                <a:gd name="connsiteX18" fmla="*/ 901222 w 2514948"/>
                <a:gd name="connsiteY18" fmla="*/ 1657142 h 2170178"/>
                <a:gd name="connsiteX19" fmla="*/ 1330943 w 2514948"/>
                <a:gd name="connsiteY19" fmla="*/ 1413396 h 2170178"/>
                <a:gd name="connsiteX20" fmla="*/ 1432566 w 2514948"/>
                <a:gd name="connsiteY20" fmla="*/ 1343193 h 2170178"/>
                <a:gd name="connsiteX21" fmla="*/ 1482527 w 2514948"/>
                <a:gd name="connsiteY21" fmla="*/ 1306926 h 2170178"/>
                <a:gd name="connsiteX22" fmla="*/ 1531821 w 2514948"/>
                <a:gd name="connsiteY22" fmla="*/ 1269765 h 2170178"/>
                <a:gd name="connsiteX23" fmla="*/ 1721986 w 2514948"/>
                <a:gd name="connsiteY23" fmla="*/ 1112073 h 2170178"/>
                <a:gd name="connsiteX24" fmla="*/ 2061460 w 2514948"/>
                <a:gd name="connsiteY24" fmla="*/ 754336 h 2170178"/>
                <a:gd name="connsiteX25" fmla="*/ 2206218 w 2514948"/>
                <a:gd name="connsiteY25" fmla="*/ 554827 h 2170178"/>
                <a:gd name="connsiteX26" fmla="*/ 2329455 w 2514948"/>
                <a:gd name="connsiteY26" fmla="*/ 341886 h 2170178"/>
                <a:gd name="connsiteX27" fmla="*/ 2356757 w 2514948"/>
                <a:gd name="connsiteY27" fmla="*/ 286815 h 2170178"/>
                <a:gd name="connsiteX28" fmla="*/ 2370030 w 2514948"/>
                <a:gd name="connsiteY28" fmla="*/ 259056 h 2170178"/>
                <a:gd name="connsiteX29" fmla="*/ 2382637 w 2514948"/>
                <a:gd name="connsiteY29" fmla="*/ 231028 h 2170178"/>
                <a:gd name="connsiteX30" fmla="*/ 2406716 w 2514948"/>
                <a:gd name="connsiteY30" fmla="*/ 174525 h 2170178"/>
                <a:gd name="connsiteX31" fmla="*/ 2429278 w 2514948"/>
                <a:gd name="connsiteY31" fmla="*/ 117393 h 2170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2514948" h="2170178">
                  <a:moveTo>
                    <a:pt x="2466091" y="0"/>
                  </a:moveTo>
                  <a:lnTo>
                    <a:pt x="2514948" y="0"/>
                  </a:lnTo>
                  <a:lnTo>
                    <a:pt x="2512286" y="12375"/>
                  </a:lnTo>
                  <a:cubicBezTo>
                    <a:pt x="2481760" y="133161"/>
                    <a:pt x="2442526" y="252239"/>
                    <a:pt x="2394961" y="368660"/>
                  </a:cubicBezTo>
                  <a:cubicBezTo>
                    <a:pt x="2363109" y="446208"/>
                    <a:pt x="2328603" y="523039"/>
                    <a:pt x="2289734" y="598078"/>
                  </a:cubicBezTo>
                  <a:cubicBezTo>
                    <a:pt x="2251436" y="673387"/>
                    <a:pt x="2209251" y="747083"/>
                    <a:pt x="2163747" y="819078"/>
                  </a:cubicBezTo>
                  <a:cubicBezTo>
                    <a:pt x="2072646" y="962979"/>
                    <a:pt x="1968652" y="1100611"/>
                    <a:pt x="1852241" y="1228932"/>
                  </a:cubicBezTo>
                  <a:cubicBezTo>
                    <a:pt x="1793748" y="1292868"/>
                    <a:pt x="1732698" y="1354923"/>
                    <a:pt x="1668235" y="1413844"/>
                  </a:cubicBezTo>
                  <a:cubicBezTo>
                    <a:pt x="1652214" y="1428709"/>
                    <a:pt x="1636100" y="1443395"/>
                    <a:pt x="1619510" y="1457722"/>
                  </a:cubicBezTo>
                  <a:cubicBezTo>
                    <a:pt x="1603015" y="1472140"/>
                    <a:pt x="1586805" y="1486825"/>
                    <a:pt x="1569835" y="1500704"/>
                  </a:cubicBezTo>
                  <a:cubicBezTo>
                    <a:pt x="1536276" y="1528911"/>
                    <a:pt x="1501865" y="1556223"/>
                    <a:pt x="1467169" y="1583266"/>
                  </a:cubicBezTo>
                  <a:cubicBezTo>
                    <a:pt x="1327719" y="1690722"/>
                    <a:pt x="1177085" y="1785910"/>
                    <a:pt x="1018393" y="1867576"/>
                  </a:cubicBezTo>
                  <a:cubicBezTo>
                    <a:pt x="780425" y="1990142"/>
                    <a:pt x="522567" y="2080875"/>
                    <a:pt x="255857" y="2133049"/>
                  </a:cubicBezTo>
                  <a:lnTo>
                    <a:pt x="0" y="2170178"/>
                  </a:lnTo>
                  <a:lnTo>
                    <a:pt x="0" y="1940056"/>
                  </a:lnTo>
                  <a:lnTo>
                    <a:pt x="201609" y="1902856"/>
                  </a:lnTo>
                  <a:cubicBezTo>
                    <a:pt x="282186" y="1884231"/>
                    <a:pt x="362102" y="1863008"/>
                    <a:pt x="440974" y="1838472"/>
                  </a:cubicBezTo>
                  <a:cubicBezTo>
                    <a:pt x="519848" y="1814027"/>
                    <a:pt x="597771" y="1786627"/>
                    <a:pt x="674558" y="1756359"/>
                  </a:cubicBezTo>
                  <a:cubicBezTo>
                    <a:pt x="751250" y="1726003"/>
                    <a:pt x="826900" y="1692870"/>
                    <a:pt x="901222" y="1657142"/>
                  </a:cubicBezTo>
                  <a:cubicBezTo>
                    <a:pt x="1049865" y="1585774"/>
                    <a:pt x="1193581" y="1504376"/>
                    <a:pt x="1330943" y="1413396"/>
                  </a:cubicBezTo>
                  <a:cubicBezTo>
                    <a:pt x="1365165" y="1390563"/>
                    <a:pt x="1399293" y="1367370"/>
                    <a:pt x="1432566" y="1343193"/>
                  </a:cubicBezTo>
                  <a:cubicBezTo>
                    <a:pt x="1449441" y="1331373"/>
                    <a:pt x="1465936" y="1319104"/>
                    <a:pt x="1482527" y="1306926"/>
                  </a:cubicBezTo>
                  <a:cubicBezTo>
                    <a:pt x="1499210" y="1294837"/>
                    <a:pt x="1515611" y="1282391"/>
                    <a:pt x="1531821" y="1269765"/>
                  </a:cubicBezTo>
                  <a:cubicBezTo>
                    <a:pt x="1596947" y="1219350"/>
                    <a:pt x="1660652" y="1167055"/>
                    <a:pt x="1721986" y="1112073"/>
                  </a:cubicBezTo>
                  <a:cubicBezTo>
                    <a:pt x="1844940" y="1002469"/>
                    <a:pt x="1958983" y="882926"/>
                    <a:pt x="2061460" y="754336"/>
                  </a:cubicBezTo>
                  <a:cubicBezTo>
                    <a:pt x="2112652" y="690042"/>
                    <a:pt x="2161094" y="623510"/>
                    <a:pt x="2206218" y="554827"/>
                  </a:cubicBezTo>
                  <a:cubicBezTo>
                    <a:pt x="2250583" y="485787"/>
                    <a:pt x="2292484" y="415046"/>
                    <a:pt x="2329455" y="341886"/>
                  </a:cubicBezTo>
                  <a:cubicBezTo>
                    <a:pt x="2339030" y="323709"/>
                    <a:pt x="2347941" y="305261"/>
                    <a:pt x="2356757" y="286815"/>
                  </a:cubicBezTo>
                  <a:lnTo>
                    <a:pt x="2370030" y="259056"/>
                  </a:lnTo>
                  <a:lnTo>
                    <a:pt x="2382637" y="231028"/>
                  </a:lnTo>
                  <a:cubicBezTo>
                    <a:pt x="2390885" y="212312"/>
                    <a:pt x="2399227" y="193598"/>
                    <a:pt x="2406716" y="174525"/>
                  </a:cubicBezTo>
                  <a:cubicBezTo>
                    <a:pt x="2414206" y="155452"/>
                    <a:pt x="2422453" y="136646"/>
                    <a:pt x="2429278" y="117393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D8049FD5-0424-668A-1B22-686331AD16E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-4155"/>
              <a:ext cx="2493062" cy="1947896"/>
            </a:xfrm>
            <a:custGeom>
              <a:avLst/>
              <a:gdLst>
                <a:gd name="connsiteX0" fmla="*/ 1896911 w 2493062"/>
                <a:gd name="connsiteY0" fmla="*/ 0 h 1947896"/>
                <a:gd name="connsiteX1" fmla="*/ 2493062 w 2493062"/>
                <a:gd name="connsiteY1" fmla="*/ 0 h 1947896"/>
                <a:gd name="connsiteX2" fmla="*/ 2435315 w 2493062"/>
                <a:gd name="connsiteY2" fmla="*/ 178165 h 1947896"/>
                <a:gd name="connsiteX3" fmla="*/ 93066 w 2493062"/>
                <a:gd name="connsiteY3" fmla="*/ 1935859 h 1947896"/>
                <a:gd name="connsiteX4" fmla="*/ 0 w 2493062"/>
                <a:gd name="connsiteY4" fmla="*/ 1947896 h 1947896"/>
                <a:gd name="connsiteX5" fmla="*/ 0 w 2493062"/>
                <a:gd name="connsiteY5" fmla="*/ 1404756 h 1947896"/>
                <a:gd name="connsiteX6" fmla="*/ 17392 w 2493062"/>
                <a:gd name="connsiteY6" fmla="*/ 1402364 h 1947896"/>
                <a:gd name="connsiteX7" fmla="*/ 464249 w 2493062"/>
                <a:gd name="connsiteY7" fmla="*/ 1281208 h 1947896"/>
                <a:gd name="connsiteX8" fmla="*/ 1260556 w 2493062"/>
                <a:gd name="connsiteY8" fmla="*/ 833835 h 1947896"/>
                <a:gd name="connsiteX9" fmla="*/ 1807924 w 2493062"/>
                <a:gd name="connsiteY9" fmla="*/ 193222 h 1947896"/>
                <a:gd name="connsiteX10" fmla="*/ 1874357 w 2493062"/>
                <a:gd name="connsiteY10" fmla="*/ 58333 h 19478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93062" h="1947896">
                  <a:moveTo>
                    <a:pt x="1896911" y="0"/>
                  </a:moveTo>
                  <a:lnTo>
                    <a:pt x="2493062" y="0"/>
                  </a:lnTo>
                  <a:lnTo>
                    <a:pt x="2435315" y="178165"/>
                  </a:lnTo>
                  <a:cubicBezTo>
                    <a:pt x="2088122" y="1071812"/>
                    <a:pt x="1129732" y="1758033"/>
                    <a:pt x="93066" y="1935859"/>
                  </a:cubicBezTo>
                  <a:lnTo>
                    <a:pt x="0" y="1947896"/>
                  </a:lnTo>
                  <a:lnTo>
                    <a:pt x="0" y="1404756"/>
                  </a:lnTo>
                  <a:lnTo>
                    <a:pt x="17392" y="1402364"/>
                  </a:lnTo>
                  <a:cubicBezTo>
                    <a:pt x="167719" y="1375030"/>
                    <a:pt x="318070" y="1334398"/>
                    <a:pt x="464249" y="1281208"/>
                  </a:cubicBezTo>
                  <a:cubicBezTo>
                    <a:pt x="753480" y="1176081"/>
                    <a:pt x="1028869" y="1021346"/>
                    <a:pt x="1260556" y="833835"/>
                  </a:cubicBezTo>
                  <a:cubicBezTo>
                    <a:pt x="1491960" y="646594"/>
                    <a:pt x="1681177" y="425056"/>
                    <a:pt x="1807924" y="193222"/>
                  </a:cubicBezTo>
                  <a:cubicBezTo>
                    <a:pt x="1832328" y="148578"/>
                    <a:pt x="1854477" y="103599"/>
                    <a:pt x="1874357" y="58333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4137530B-5529-1BC2-511E-2AC814341ED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0"/>
              <a:ext cx="2501089" cy="1972702"/>
            </a:xfrm>
            <a:custGeom>
              <a:avLst/>
              <a:gdLst>
                <a:gd name="connsiteX0" fmla="*/ 2318728 w 2501089"/>
                <a:gd name="connsiteY0" fmla="*/ 0 h 1972702"/>
                <a:gd name="connsiteX1" fmla="*/ 2501089 w 2501089"/>
                <a:gd name="connsiteY1" fmla="*/ 0 h 1972702"/>
                <a:gd name="connsiteX2" fmla="*/ 2453909 w 2501089"/>
                <a:gd name="connsiteY2" fmla="*/ 167837 h 1972702"/>
                <a:gd name="connsiteX3" fmla="*/ 2361125 w 2501089"/>
                <a:gd name="connsiteY3" fmla="*/ 392084 h 1972702"/>
                <a:gd name="connsiteX4" fmla="*/ 1768255 w 2501089"/>
                <a:gd name="connsiteY4" fmla="*/ 1167644 h 1972702"/>
                <a:gd name="connsiteX5" fmla="*/ 1375125 w 2501089"/>
                <a:gd name="connsiteY5" fmla="*/ 1471474 h 1972702"/>
                <a:gd name="connsiteX6" fmla="*/ 935735 w 2501089"/>
                <a:gd name="connsiteY6" fmla="*/ 1712713 h 1972702"/>
                <a:gd name="connsiteX7" fmla="*/ 212353 w 2501089"/>
                <a:gd name="connsiteY7" fmla="*/ 1940294 h 1972702"/>
                <a:gd name="connsiteX8" fmla="*/ 0 w 2501089"/>
                <a:gd name="connsiteY8" fmla="*/ 1972702 h 1972702"/>
                <a:gd name="connsiteX9" fmla="*/ 0 w 2501089"/>
                <a:gd name="connsiteY9" fmla="*/ 1732181 h 1972702"/>
                <a:gd name="connsiteX10" fmla="*/ 161195 w 2501089"/>
                <a:gd name="connsiteY10" fmla="*/ 1706590 h 1972702"/>
                <a:gd name="connsiteX11" fmla="*/ 388463 w 2501089"/>
                <a:gd name="connsiteY11" fmla="*/ 1652268 h 1972702"/>
                <a:gd name="connsiteX12" fmla="*/ 826716 w 2501089"/>
                <a:gd name="connsiteY12" fmla="*/ 1493950 h 1972702"/>
                <a:gd name="connsiteX13" fmla="*/ 1609847 w 2501089"/>
                <a:gd name="connsiteY13" fmla="*/ 1007535 h 1972702"/>
                <a:gd name="connsiteX14" fmla="*/ 1929982 w 2501089"/>
                <a:gd name="connsiteY14" fmla="*/ 682930 h 1972702"/>
                <a:gd name="connsiteX15" fmla="*/ 2183093 w 2501089"/>
                <a:gd name="connsiteY15" fmla="*/ 310149 h 1972702"/>
                <a:gd name="connsiteX16" fmla="*/ 2280286 w 2501089"/>
                <a:gd name="connsiteY16" fmla="*/ 108435 h 19727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501089" h="1972702">
                  <a:moveTo>
                    <a:pt x="2318728" y="0"/>
                  </a:moveTo>
                  <a:lnTo>
                    <a:pt x="2501089" y="0"/>
                  </a:lnTo>
                  <a:lnTo>
                    <a:pt x="2453909" y="167837"/>
                  </a:lnTo>
                  <a:cubicBezTo>
                    <a:pt x="2427555" y="244153"/>
                    <a:pt x="2396627" y="319103"/>
                    <a:pt x="2361125" y="392084"/>
                  </a:cubicBezTo>
                  <a:cubicBezTo>
                    <a:pt x="2218453" y="684005"/>
                    <a:pt x="2011698" y="945211"/>
                    <a:pt x="1768255" y="1167644"/>
                  </a:cubicBezTo>
                  <a:cubicBezTo>
                    <a:pt x="1646250" y="1278860"/>
                    <a:pt x="1514385" y="1380316"/>
                    <a:pt x="1375125" y="1471474"/>
                  </a:cubicBezTo>
                  <a:cubicBezTo>
                    <a:pt x="1235677" y="1562542"/>
                    <a:pt x="1088928" y="1643672"/>
                    <a:pt x="935735" y="1712713"/>
                  </a:cubicBezTo>
                  <a:cubicBezTo>
                    <a:pt x="705659" y="1815533"/>
                    <a:pt x="462359" y="1892212"/>
                    <a:pt x="212353" y="1940294"/>
                  </a:cubicBezTo>
                  <a:lnTo>
                    <a:pt x="0" y="1972702"/>
                  </a:lnTo>
                  <a:lnTo>
                    <a:pt x="0" y="1732181"/>
                  </a:lnTo>
                  <a:lnTo>
                    <a:pt x="161195" y="1706590"/>
                  </a:lnTo>
                  <a:cubicBezTo>
                    <a:pt x="237638" y="1691378"/>
                    <a:pt x="313477" y="1673222"/>
                    <a:pt x="388463" y="1652268"/>
                  </a:cubicBezTo>
                  <a:cubicBezTo>
                    <a:pt x="538529" y="1610539"/>
                    <a:pt x="684898" y="1556543"/>
                    <a:pt x="826716" y="1493950"/>
                  </a:cubicBezTo>
                  <a:cubicBezTo>
                    <a:pt x="1111207" y="1370107"/>
                    <a:pt x="1376832" y="1205881"/>
                    <a:pt x="1609847" y="1007535"/>
                  </a:cubicBezTo>
                  <a:cubicBezTo>
                    <a:pt x="1725975" y="908049"/>
                    <a:pt x="1833571" y="799519"/>
                    <a:pt x="1929982" y="682930"/>
                  </a:cubicBezTo>
                  <a:cubicBezTo>
                    <a:pt x="2026581" y="566520"/>
                    <a:pt x="2111806" y="441692"/>
                    <a:pt x="2183093" y="310149"/>
                  </a:cubicBezTo>
                  <a:cubicBezTo>
                    <a:pt x="2218738" y="244422"/>
                    <a:pt x="2251396" y="177150"/>
                    <a:pt x="2280286" y="108435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CA7AB694-4983-ED38-97E6-974FA01CB52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1"/>
              <a:ext cx="2491105" cy="1943661"/>
            </a:xfrm>
            <a:custGeom>
              <a:avLst/>
              <a:gdLst>
                <a:gd name="connsiteX0" fmla="*/ 1995408 w 2491105"/>
                <a:gd name="connsiteY0" fmla="*/ 0 h 1943661"/>
                <a:gd name="connsiteX1" fmla="*/ 2491105 w 2491105"/>
                <a:gd name="connsiteY1" fmla="*/ 0 h 1943661"/>
                <a:gd name="connsiteX2" fmla="*/ 2434705 w 2491105"/>
                <a:gd name="connsiteY2" fmla="*/ 174009 h 1943661"/>
                <a:gd name="connsiteX3" fmla="*/ 92457 w 2491105"/>
                <a:gd name="connsiteY3" fmla="*/ 1931703 h 1943661"/>
                <a:gd name="connsiteX4" fmla="*/ 0 w 2491105"/>
                <a:gd name="connsiteY4" fmla="*/ 1943661 h 1943661"/>
                <a:gd name="connsiteX5" fmla="*/ 0 w 2491105"/>
                <a:gd name="connsiteY5" fmla="*/ 1491489 h 1943661"/>
                <a:gd name="connsiteX6" fmla="*/ 34107 w 2491105"/>
                <a:gd name="connsiteY6" fmla="*/ 1486836 h 1943661"/>
                <a:gd name="connsiteX7" fmla="*/ 497577 w 2491105"/>
                <a:gd name="connsiteY7" fmla="*/ 1360598 h 1943661"/>
                <a:gd name="connsiteX8" fmla="*/ 1321566 w 2491105"/>
                <a:gd name="connsiteY8" fmla="*/ 897645 h 1943661"/>
                <a:gd name="connsiteX9" fmla="*/ 1891495 w 2491105"/>
                <a:gd name="connsiteY9" fmla="*/ 230078 h 1943661"/>
                <a:gd name="connsiteX10" fmla="*/ 1961469 w 2491105"/>
                <a:gd name="connsiteY10" fmla="*/ 87885 h 19436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91105" h="1943661">
                  <a:moveTo>
                    <a:pt x="1995408" y="0"/>
                  </a:moveTo>
                  <a:lnTo>
                    <a:pt x="2491105" y="0"/>
                  </a:lnTo>
                  <a:lnTo>
                    <a:pt x="2434705" y="174009"/>
                  </a:lnTo>
                  <a:cubicBezTo>
                    <a:pt x="2087512" y="1067655"/>
                    <a:pt x="1129122" y="1753877"/>
                    <a:pt x="92457" y="1931703"/>
                  </a:cubicBezTo>
                  <a:lnTo>
                    <a:pt x="0" y="1943661"/>
                  </a:lnTo>
                  <a:lnTo>
                    <a:pt x="0" y="1491489"/>
                  </a:lnTo>
                  <a:lnTo>
                    <a:pt x="34107" y="1486836"/>
                  </a:lnTo>
                  <a:cubicBezTo>
                    <a:pt x="189055" y="1458696"/>
                    <a:pt x="343908" y="1416565"/>
                    <a:pt x="497577" y="1360598"/>
                  </a:cubicBezTo>
                  <a:cubicBezTo>
                    <a:pt x="796856" y="1251889"/>
                    <a:pt x="1081725" y="1091781"/>
                    <a:pt x="1321566" y="897645"/>
                  </a:cubicBezTo>
                  <a:cubicBezTo>
                    <a:pt x="1565577" y="700195"/>
                    <a:pt x="1757355" y="475523"/>
                    <a:pt x="1891495" y="230078"/>
                  </a:cubicBezTo>
                  <a:cubicBezTo>
                    <a:pt x="1917197" y="183033"/>
                    <a:pt x="1940526" y="135619"/>
                    <a:pt x="1961469" y="87885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624266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 type="wd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7132ED0-DF85-4BA1-8BDC-2F71B2B94A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3949" y="198702"/>
            <a:ext cx="8461208" cy="469865"/>
          </a:xfrm>
        </p:spPr>
        <p:txBody>
          <a:bodyPr>
            <a:noAutofit/>
          </a:bodyPr>
          <a:lstStyle/>
          <a:p>
            <a:r>
              <a:rPr kumimoji="1" lang="ja-JP" altLang="en-US" sz="2900" dirty="0"/>
              <a:t>オブジェクトとメソッド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A18400BA-D1FA-4C88-99DD-99B9EFF610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8843" y="845876"/>
            <a:ext cx="7978936" cy="6012124"/>
          </a:xfrm>
        </p:spPr>
        <p:txBody>
          <a:bodyPr>
            <a:noAutofit/>
          </a:bodyPr>
          <a:lstStyle/>
          <a:p>
            <a:r>
              <a:rPr kumimoji="1" lang="ja-JP" altLang="en-US" sz="2400" b="1" i="1" dirty="0">
                <a:solidFill>
                  <a:srgbClr val="C00000"/>
                </a:solidFill>
              </a:rPr>
              <a:t>オブジェクト</a:t>
            </a:r>
            <a:r>
              <a:rPr kumimoji="1" lang="ja-JP" altLang="en-US" sz="2400" dirty="0"/>
              <a:t>：コンピュータでの</a:t>
            </a:r>
            <a:r>
              <a:rPr kumimoji="1" lang="ja-JP" altLang="en-US" sz="2400" b="1" u="sng" dirty="0">
                <a:solidFill>
                  <a:srgbClr val="FF0000"/>
                </a:solidFill>
              </a:rPr>
              <a:t>操作や処理の対象となるもの</a:t>
            </a:r>
            <a:endParaRPr kumimoji="1" lang="en-US" altLang="ja-JP" sz="2400" dirty="0"/>
          </a:p>
          <a:p>
            <a:endParaRPr lang="en-US" altLang="ja-JP" sz="2400" dirty="0"/>
          </a:p>
          <a:p>
            <a:endParaRPr kumimoji="1" lang="en-US" altLang="ja-JP" sz="2400" dirty="0"/>
          </a:p>
          <a:p>
            <a:pPr marL="0" indent="0">
              <a:buNone/>
            </a:pPr>
            <a:endParaRPr kumimoji="1" lang="en-US" altLang="ja-JP" sz="2400" dirty="0"/>
          </a:p>
          <a:p>
            <a:r>
              <a:rPr lang="ja-JP" altLang="en-US" sz="2400" b="1" dirty="0">
                <a:solidFill>
                  <a:srgbClr val="C00000"/>
                </a:solidFill>
              </a:rPr>
              <a:t>メソッド</a:t>
            </a:r>
            <a:r>
              <a:rPr lang="en-US" altLang="ja-JP" sz="2400" b="1" dirty="0">
                <a:solidFill>
                  <a:srgbClr val="C00000"/>
                </a:solidFill>
              </a:rPr>
              <a:t>:</a:t>
            </a:r>
            <a:r>
              <a:rPr lang="ja-JP" altLang="en-US" sz="2400" b="1" dirty="0">
                <a:solidFill>
                  <a:srgbClr val="C00000"/>
                </a:solidFill>
              </a:rPr>
              <a:t> </a:t>
            </a:r>
            <a:r>
              <a:rPr kumimoji="1" lang="ja-JP" altLang="en-US" sz="2400" b="1" dirty="0">
                <a:solidFill>
                  <a:srgbClr val="C00000"/>
                </a:solidFill>
              </a:rPr>
              <a:t>オブジェクト</a:t>
            </a:r>
            <a:r>
              <a:rPr kumimoji="1" lang="ja-JP" altLang="en-US" sz="2400" dirty="0"/>
              <a:t>に属する</a:t>
            </a:r>
            <a:r>
              <a:rPr lang="ja-JP" altLang="en-US" sz="2400" dirty="0"/>
              <a:t>機能</a:t>
            </a:r>
            <a:r>
              <a:rPr kumimoji="1" lang="ja-JP" altLang="en-US" sz="2400" dirty="0"/>
              <a:t>や操作．オブジェクトがもつ能力に相当する</a:t>
            </a:r>
            <a:endParaRPr lang="en-US" altLang="ja-JP" sz="2400" dirty="0"/>
          </a:p>
          <a:p>
            <a:r>
              <a:rPr lang="ja-JP" altLang="en-US" sz="2400" b="1" dirty="0">
                <a:solidFill>
                  <a:srgbClr val="C00000"/>
                </a:solidFill>
              </a:rPr>
              <a:t>引数：メソッド</a:t>
            </a:r>
            <a:r>
              <a:rPr lang="ja-JP" altLang="en-US" sz="2400" dirty="0"/>
              <a:t>が行う操作の詳細に関する情報．</a:t>
            </a:r>
            <a:r>
              <a:rPr lang="ja-JP" altLang="en-US" sz="2400" b="1" dirty="0">
                <a:solidFill>
                  <a:srgbClr val="C00000"/>
                </a:solidFill>
              </a:rPr>
              <a:t>メソッド</a:t>
            </a:r>
            <a:r>
              <a:rPr lang="ja-JP" altLang="en-US" sz="2400" dirty="0"/>
              <a:t>呼び出しのときに、引数を指定できる</a:t>
            </a:r>
            <a:endParaRPr lang="en-US" altLang="ja-JP" sz="2400" dirty="0"/>
          </a:p>
          <a:p>
            <a:pPr marL="0" indent="0">
              <a:buNone/>
            </a:pPr>
            <a:r>
              <a:rPr lang="en-US" altLang="ja-JP" sz="2400" b="1" dirty="0">
                <a:solidFill>
                  <a:srgbClr val="FF00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		</a:t>
            </a:r>
            <a:r>
              <a:rPr lang="en-US" altLang="ja-JP" sz="2400" b="1" dirty="0" err="1">
                <a:latin typeface="Arial" panose="020B0604020202020204" pitchFamily="34" charset="0"/>
                <a:ea typeface="メイリオ" panose="020B0604030504040204" pitchFamily="50" charset="-128"/>
              </a:rPr>
              <a:t>t.goto</a:t>
            </a:r>
            <a:r>
              <a:rPr lang="en-US" altLang="ja-JP" sz="2400" b="1" dirty="0">
                <a:latin typeface="Arial" panose="020B0604020202020204" pitchFamily="34" charset="0"/>
                <a:ea typeface="メイリオ" panose="020B0604030504040204" pitchFamily="50" charset="-128"/>
              </a:rPr>
              <a:t>(0,100)	</a:t>
            </a:r>
            <a:endParaRPr lang="en-US" altLang="ja-JP" sz="2400" b="1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A7D4A4FB-CA78-4DC9-B60F-2F7EB37358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5" name="正方形/長方形 4">
            <a:extLst>
              <a:ext uri="{FF2B5EF4-FFF2-40B4-BE49-F238E27FC236}">
                <a16:creationId xmlns:a16="http://schemas.microsoft.com/office/drawing/2014/main" id="{9925F51B-B9CF-DE61-0BBA-C886F9D514AF}"/>
              </a:ext>
            </a:extLst>
          </p:cNvPr>
          <p:cNvSpPr/>
          <p:nvPr/>
        </p:nvSpPr>
        <p:spPr>
          <a:xfrm>
            <a:off x="155710" y="1816686"/>
            <a:ext cx="8697685" cy="1130515"/>
          </a:xfrm>
          <a:prstGeom prst="rect">
            <a:avLst/>
          </a:prstGeom>
          <a:ln>
            <a:solidFill>
              <a:schemeClr val="accent5"/>
            </a:solidFill>
          </a:ln>
        </p:spPr>
        <p:txBody>
          <a:bodyPr wrap="square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	</a:t>
            </a:r>
            <a:r>
              <a:rPr kumimoji="0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	</a:t>
            </a:r>
            <a:r>
              <a:rPr kumimoji="0" lang="en-US" altLang="ja-JP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t.goto</a:t>
            </a:r>
            <a:r>
              <a:rPr kumimoji="0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(0,100)			t</a:t>
            </a:r>
            <a:r>
              <a:rPr kumimoji="0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 	</a:t>
            </a:r>
            <a:r>
              <a:rPr kumimoji="0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オブジェクト</a:t>
            </a:r>
            <a:endParaRPr kumimoji="0" lang="en-US" altLang="ja-JP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								</a:t>
            </a:r>
            <a:r>
              <a:rPr kumimoji="0" lang="en-US" altLang="ja-JP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goto</a:t>
            </a:r>
            <a:r>
              <a:rPr kumimoji="0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(0,100) </a:t>
            </a:r>
            <a:r>
              <a:rPr kumimoji="0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	</a:t>
            </a:r>
            <a:r>
              <a:rPr kumimoji="0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メソッド</a:t>
            </a:r>
            <a:endParaRPr kumimoji="0" lang="en-US" altLang="ja-JP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		                                             </a:t>
            </a:r>
            <a:r>
              <a:rPr kumimoji="0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間を「</a:t>
            </a:r>
            <a:r>
              <a:rPr kumimoji="0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.</a:t>
            </a:r>
            <a:r>
              <a:rPr kumimoji="0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」で</a:t>
            </a:r>
            <a:r>
              <a:rPr kumimoji="0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区切って</a:t>
            </a:r>
            <a:r>
              <a:rPr kumimoji="0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いる</a:t>
            </a:r>
          </a:p>
        </p:txBody>
      </p:sp>
      <p:sp>
        <p:nvSpPr>
          <p:cNvPr id="6" name="右中かっこ 5">
            <a:extLst>
              <a:ext uri="{FF2B5EF4-FFF2-40B4-BE49-F238E27FC236}">
                <a16:creationId xmlns:a16="http://schemas.microsoft.com/office/drawing/2014/main" id="{36E0C097-8F99-1B74-5C14-EDFF3BBD506D}"/>
              </a:ext>
            </a:extLst>
          </p:cNvPr>
          <p:cNvSpPr/>
          <p:nvPr/>
        </p:nvSpPr>
        <p:spPr>
          <a:xfrm rot="5400000">
            <a:off x="3479800" y="5219700"/>
            <a:ext cx="323850" cy="692150"/>
          </a:xfrm>
          <a:prstGeom prst="rightBrac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A2007280-BF15-7A8C-D4B2-869C2807EB7A}"/>
              </a:ext>
            </a:extLst>
          </p:cNvPr>
          <p:cNvSpPr txBox="1"/>
          <p:nvPr/>
        </p:nvSpPr>
        <p:spPr>
          <a:xfrm>
            <a:off x="3187581" y="5894686"/>
            <a:ext cx="8002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引数</a:t>
            </a:r>
          </a:p>
        </p:txBody>
      </p:sp>
    </p:spTree>
    <p:extLst>
      <p:ext uri="{BB962C8B-B14F-4D97-AF65-F5344CB8AC3E}">
        <p14:creationId xmlns:p14="http://schemas.microsoft.com/office/powerpoint/2010/main" val="256601520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DBD7A77E-DAAB-1413-DAE9-3470148D2B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ja-JP" altLang="en-US" dirty="0"/>
              <a:t>タートルグラフィックス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52EA5173-DBF6-2E24-2F25-0E7E1C3247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1845" y="846252"/>
            <a:ext cx="8461208" cy="583671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kumimoji="1" lang="ja-JP" altLang="en-US" sz="2400" dirty="0"/>
              <a:t>カーソルを使って絵を描く</a:t>
            </a:r>
            <a:endParaRPr lang="en-US" altLang="ja-JP" sz="2400" dirty="0"/>
          </a:p>
          <a:p>
            <a:r>
              <a:rPr lang="ja-JP" altLang="en-US" sz="2400" b="1" dirty="0"/>
              <a:t>タートルグラフィックス</a:t>
            </a:r>
            <a:r>
              <a:rPr lang="ja-JP" altLang="en-US" sz="2400" dirty="0"/>
              <a:t>を用いた演習により、</a:t>
            </a:r>
            <a:r>
              <a:rPr lang="ja-JP" altLang="en-US" sz="2400" b="1" dirty="0"/>
              <a:t>プログラムによって図形を描画</a:t>
            </a:r>
            <a:r>
              <a:rPr lang="ja-JP" altLang="en-US" sz="2400" dirty="0"/>
              <a:t>する．それを通して、プログラムの</a:t>
            </a:r>
            <a:r>
              <a:rPr lang="ja-JP" altLang="en-US" sz="2400" b="1" dirty="0"/>
              <a:t>動作を視覚的に理解</a:t>
            </a:r>
            <a:endParaRPr lang="en-US" altLang="ja-JP" sz="2400" b="1" dirty="0"/>
          </a:p>
          <a:p>
            <a:r>
              <a:rPr lang="ja-JP" altLang="en-US" sz="2400" dirty="0"/>
              <a:t>論理的思考力や課題解決力の向上にもつながる</a:t>
            </a:r>
            <a:endParaRPr kumimoji="1" lang="en-US" altLang="ja-JP" sz="2400" dirty="0"/>
          </a:p>
          <a:p>
            <a:pPr marL="0" indent="0">
              <a:buNone/>
            </a:pPr>
            <a:endParaRPr lang="en-US" altLang="ja-JP" sz="2400" dirty="0"/>
          </a:p>
          <a:p>
            <a:pPr marL="0" indent="0">
              <a:buNone/>
            </a:pPr>
            <a:endParaRPr kumimoji="1" lang="en-US" altLang="ja-JP" sz="2400" dirty="0"/>
          </a:p>
          <a:p>
            <a:pPr marL="0" indent="0">
              <a:buNone/>
            </a:pPr>
            <a:endParaRPr lang="en-US" altLang="ja-JP" sz="2400" dirty="0"/>
          </a:p>
          <a:p>
            <a:pPr marL="0" indent="0">
              <a:buNone/>
            </a:pPr>
            <a:endParaRPr kumimoji="1" lang="en-US" altLang="ja-JP" sz="2400" dirty="0"/>
          </a:p>
          <a:p>
            <a:pPr marL="0" indent="0">
              <a:buNone/>
            </a:pPr>
            <a:endParaRPr lang="en-US" altLang="ja-JP" sz="2400" dirty="0"/>
          </a:p>
          <a:p>
            <a:pPr marL="0" indent="0">
              <a:buNone/>
            </a:pPr>
            <a:endParaRPr kumimoji="1" lang="ja-JP" altLang="en-US" sz="2400" b="1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24522B42-52AF-D0AE-19E0-30F3142057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pic>
        <p:nvPicPr>
          <p:cNvPr id="7" name="図 6">
            <a:extLst>
              <a:ext uri="{FF2B5EF4-FFF2-40B4-BE49-F238E27FC236}">
                <a16:creationId xmlns:a16="http://schemas.microsoft.com/office/drawing/2014/main" id="{F20BF10A-7077-A044-8A01-C50D1821EE9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947" y="4097809"/>
            <a:ext cx="4768456" cy="1372738"/>
          </a:xfrm>
          <a:prstGeom prst="rect">
            <a:avLst/>
          </a:prstGeom>
        </p:spPr>
      </p:pic>
      <p:pic>
        <p:nvPicPr>
          <p:cNvPr id="9" name="図 8">
            <a:extLst>
              <a:ext uri="{FF2B5EF4-FFF2-40B4-BE49-F238E27FC236}">
                <a16:creationId xmlns:a16="http://schemas.microsoft.com/office/drawing/2014/main" id="{72867005-06D9-5668-E59E-F7137E5A70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32277" y="3653525"/>
            <a:ext cx="3061210" cy="2192419"/>
          </a:xfrm>
          <a:prstGeom prst="rect">
            <a:avLst/>
          </a:prstGeom>
        </p:spPr>
      </p:pic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BDDE0297-29E6-0BDA-76E9-66415A2F0D03}"/>
              </a:ext>
            </a:extLst>
          </p:cNvPr>
          <p:cNvSpPr txBox="1"/>
          <p:nvPr/>
        </p:nvSpPr>
        <p:spPr>
          <a:xfrm>
            <a:off x="5821372" y="5472745"/>
            <a:ext cx="306906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5B9BD5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 </a:t>
            </a:r>
            <a:r>
              <a:rPr kumimoji="0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srgbClr val="5B9BD5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(</a:t>
            </a:r>
            <a:r>
              <a:rPr kumimoji="0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5B9BD5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０</a:t>
            </a:r>
            <a:r>
              <a:rPr kumimoji="0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srgbClr val="5B9BD5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, 0) </a:t>
            </a:r>
            <a:endParaRPr kumimoji="0" lang="ja-JP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5B9BD5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26BEDD02-5E15-0294-768F-613B1685E173}"/>
              </a:ext>
            </a:extLst>
          </p:cNvPr>
          <p:cNvSpPr txBox="1"/>
          <p:nvPr/>
        </p:nvSpPr>
        <p:spPr>
          <a:xfrm>
            <a:off x="5821371" y="3653525"/>
            <a:ext cx="306906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5B9BD5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 </a:t>
            </a:r>
            <a:r>
              <a:rPr kumimoji="0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srgbClr val="5B9BD5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(</a:t>
            </a:r>
            <a:r>
              <a:rPr kumimoji="0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5B9BD5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０</a:t>
            </a:r>
            <a:r>
              <a:rPr kumimoji="0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srgbClr val="5B9BD5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, 100) </a:t>
            </a:r>
            <a:endParaRPr kumimoji="0" lang="ja-JP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5B9BD5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5CAD6B46-D400-1605-56C3-620E1EB8C15F}"/>
              </a:ext>
            </a:extLst>
          </p:cNvPr>
          <p:cNvSpPr txBox="1"/>
          <p:nvPr/>
        </p:nvSpPr>
        <p:spPr>
          <a:xfrm>
            <a:off x="7222726" y="5539439"/>
            <a:ext cx="182988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5B9BD5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 </a:t>
            </a:r>
            <a:r>
              <a:rPr kumimoji="0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srgbClr val="5B9BD5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(100, 0) </a:t>
            </a:r>
            <a:endParaRPr kumimoji="0" lang="ja-JP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5B9BD5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553E7F2B-4588-20AA-09E0-F8A028D20B57}"/>
              </a:ext>
            </a:extLst>
          </p:cNvPr>
          <p:cNvSpPr txBox="1"/>
          <p:nvPr/>
        </p:nvSpPr>
        <p:spPr>
          <a:xfrm>
            <a:off x="739043" y="5470547"/>
            <a:ext cx="468947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タートルグラフィックスの機能をインポートする「import turtle」が必要</a:t>
            </a:r>
          </a:p>
        </p:txBody>
      </p:sp>
    </p:spTree>
    <p:extLst>
      <p:ext uri="{BB962C8B-B14F-4D97-AF65-F5344CB8AC3E}">
        <p14:creationId xmlns:p14="http://schemas.microsoft.com/office/powerpoint/2010/main" val="244419372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DBD7A77E-DAAB-1413-DAE9-3470148D2B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ja-JP" altLang="en-US" dirty="0"/>
              <a:t>タートルグラフィックス入門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52EA5173-DBF6-2E24-2F25-0E7E1C3247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1845" y="846252"/>
            <a:ext cx="8461208" cy="5836719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endParaRPr lang="en-US" altLang="ja-JP" sz="2400" dirty="0"/>
          </a:p>
          <a:p>
            <a:pPr marL="0" indent="0">
              <a:buNone/>
            </a:pPr>
            <a:endParaRPr lang="en-US" altLang="ja-JP" sz="2400" dirty="0"/>
          </a:p>
          <a:p>
            <a:pPr marL="0" indent="0">
              <a:buNone/>
            </a:pPr>
            <a:endParaRPr kumimoji="1" lang="en-US" altLang="ja-JP" sz="2400" dirty="0"/>
          </a:p>
          <a:p>
            <a:pPr marL="0" indent="0">
              <a:buNone/>
            </a:pPr>
            <a:endParaRPr lang="en-US" altLang="ja-JP" sz="2400" dirty="0"/>
          </a:p>
          <a:p>
            <a:pPr marL="0" indent="0">
              <a:buNone/>
            </a:pPr>
            <a:endParaRPr kumimoji="1" lang="en-US" altLang="ja-JP" sz="2400" dirty="0"/>
          </a:p>
          <a:p>
            <a:pPr marL="0" indent="0">
              <a:buNone/>
            </a:pPr>
            <a:endParaRPr lang="en-US" altLang="ja-JP" sz="2400" dirty="0"/>
          </a:p>
          <a:p>
            <a:pPr marL="0" indent="0">
              <a:buNone/>
            </a:pPr>
            <a:r>
              <a:rPr kumimoji="1" lang="ja-JP" altLang="en-US" sz="2400" dirty="0"/>
              <a:t>主なメソッド</a:t>
            </a:r>
            <a:endParaRPr kumimoji="1" lang="en-US" altLang="ja-JP" sz="2400" dirty="0"/>
          </a:p>
          <a:p>
            <a:r>
              <a:rPr lang="en-US" altLang="ja-JP" sz="2400" b="1" dirty="0" err="1"/>
              <a:t>goto</a:t>
            </a:r>
            <a:r>
              <a:rPr lang="ja-JP" altLang="en-US" sz="2400" dirty="0"/>
              <a:t>（＜横方向の値＞，</a:t>
            </a:r>
            <a:r>
              <a:rPr lang="en-US" altLang="ja-JP" sz="2400" dirty="0"/>
              <a:t>&lt;</a:t>
            </a:r>
            <a:r>
              <a:rPr lang="ja-JP" altLang="en-US" sz="2400" dirty="0"/>
              <a:t>縦方向の値</a:t>
            </a:r>
            <a:r>
              <a:rPr lang="en-US" altLang="ja-JP" sz="2400" dirty="0"/>
              <a:t>&gt;</a:t>
            </a:r>
            <a:r>
              <a:rPr lang="ja-JP" altLang="en-US" sz="2400" dirty="0"/>
              <a:t>）</a:t>
            </a:r>
            <a:r>
              <a:rPr lang="en-US" altLang="ja-JP" sz="2400" dirty="0"/>
              <a:t>	</a:t>
            </a:r>
            <a:r>
              <a:rPr lang="ja-JP" altLang="en-US" sz="2400" b="1" dirty="0"/>
              <a:t>移動</a:t>
            </a:r>
            <a:endParaRPr kumimoji="1" lang="en-US" altLang="ja-JP" sz="2400" b="1" dirty="0"/>
          </a:p>
          <a:p>
            <a:r>
              <a:rPr kumimoji="1" lang="en-US" altLang="ja-JP" sz="2400" b="1" dirty="0"/>
              <a:t>forward</a:t>
            </a:r>
            <a:r>
              <a:rPr kumimoji="1" lang="en-US" altLang="ja-JP" sz="2400" dirty="0"/>
              <a:t>(</a:t>
            </a:r>
            <a:r>
              <a:rPr kumimoji="1" lang="ja-JP" altLang="en-US" sz="2400" dirty="0"/>
              <a:t>＜移動量＞</a:t>
            </a:r>
            <a:r>
              <a:rPr kumimoji="1" lang="en-US" altLang="ja-JP" sz="2400" dirty="0"/>
              <a:t>)		</a:t>
            </a:r>
            <a:r>
              <a:rPr lang="ja-JP" altLang="en-US" sz="2400" b="1" dirty="0"/>
              <a:t>前進</a:t>
            </a:r>
            <a:endParaRPr kumimoji="1" lang="en-US" altLang="ja-JP" sz="2400" b="1" dirty="0"/>
          </a:p>
          <a:p>
            <a:r>
              <a:rPr lang="en-US" altLang="ja-JP" sz="2400" b="1" dirty="0" err="1"/>
              <a:t>backword</a:t>
            </a:r>
            <a:r>
              <a:rPr lang="en-US" altLang="ja-JP" sz="2400" dirty="0"/>
              <a:t>(</a:t>
            </a:r>
            <a:r>
              <a:rPr kumimoji="1" lang="ja-JP" altLang="en-US" sz="2400" dirty="0"/>
              <a:t>＜移動量＞</a:t>
            </a:r>
            <a:r>
              <a:rPr lang="en-US" altLang="ja-JP" sz="2400" dirty="0"/>
              <a:t>)		</a:t>
            </a:r>
            <a:r>
              <a:rPr lang="ja-JP" altLang="en-US" sz="2400" b="1" dirty="0"/>
              <a:t>後退</a:t>
            </a:r>
            <a:endParaRPr lang="en-US" altLang="ja-JP" sz="2400" b="1" dirty="0"/>
          </a:p>
          <a:p>
            <a:r>
              <a:rPr kumimoji="1" lang="en-US" altLang="ja-JP" sz="2400" b="1" dirty="0"/>
              <a:t>right</a:t>
            </a:r>
            <a:r>
              <a:rPr kumimoji="1" lang="en-US" altLang="ja-JP" sz="2400" dirty="0"/>
              <a:t>(</a:t>
            </a:r>
            <a:r>
              <a:rPr kumimoji="1" lang="ja-JP" altLang="en-US" sz="2400" dirty="0"/>
              <a:t>＜角度＞</a:t>
            </a:r>
            <a:r>
              <a:rPr kumimoji="1" lang="en-US" altLang="ja-JP" sz="2400" dirty="0"/>
              <a:t>)			</a:t>
            </a:r>
            <a:r>
              <a:rPr kumimoji="1" lang="ja-JP" altLang="en-US" sz="2400" b="1" dirty="0"/>
              <a:t>右回りに回転</a:t>
            </a:r>
            <a:endParaRPr kumimoji="1" lang="en-US" altLang="ja-JP" sz="2400" b="1" dirty="0"/>
          </a:p>
          <a:p>
            <a:r>
              <a:rPr lang="en-US" altLang="ja-JP" sz="2400" b="1" dirty="0"/>
              <a:t>left</a:t>
            </a:r>
            <a:r>
              <a:rPr lang="en-US" altLang="ja-JP" sz="2400" dirty="0"/>
              <a:t>(</a:t>
            </a:r>
            <a:r>
              <a:rPr kumimoji="1" lang="ja-JP" altLang="en-US" sz="2400" dirty="0"/>
              <a:t>＜角度＞</a:t>
            </a:r>
            <a:r>
              <a:rPr lang="en-US" altLang="ja-JP" sz="2400" dirty="0"/>
              <a:t>)			</a:t>
            </a:r>
            <a:r>
              <a:rPr lang="ja-JP" altLang="en-US" sz="2400" b="1" dirty="0"/>
              <a:t>左回りに回転</a:t>
            </a:r>
            <a:endParaRPr kumimoji="1" lang="ja-JP" altLang="en-US" sz="2400" b="1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24522B42-52AF-D0AE-19E0-30F3142057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82EE38D8-2560-84FF-BA1D-CE49A63D38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2427" y="1158037"/>
            <a:ext cx="4834994" cy="1391893"/>
          </a:xfrm>
          <a:prstGeom prst="rect">
            <a:avLst/>
          </a:prstGeom>
        </p:spPr>
      </p:pic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4F3295F0-DAA2-E5B8-D5E6-7D03D6F99D30}"/>
              </a:ext>
            </a:extLst>
          </p:cNvPr>
          <p:cNvSpPr/>
          <p:nvPr/>
        </p:nvSpPr>
        <p:spPr>
          <a:xfrm>
            <a:off x="1344284" y="1905348"/>
            <a:ext cx="2396625" cy="317501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C2108F82-D59C-1882-5454-4418B783BC0E}"/>
              </a:ext>
            </a:extLst>
          </p:cNvPr>
          <p:cNvSpPr/>
          <p:nvPr/>
        </p:nvSpPr>
        <p:spPr>
          <a:xfrm>
            <a:off x="1344283" y="2232429"/>
            <a:ext cx="2396625" cy="317501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6" name="正方形/長方形 15">
            <a:extLst>
              <a:ext uri="{FF2B5EF4-FFF2-40B4-BE49-F238E27FC236}">
                <a16:creationId xmlns:a16="http://schemas.microsoft.com/office/drawing/2014/main" id="{FB14F909-DDA9-569C-9BB0-57505D5528AF}"/>
              </a:ext>
            </a:extLst>
          </p:cNvPr>
          <p:cNvSpPr/>
          <p:nvPr/>
        </p:nvSpPr>
        <p:spPr>
          <a:xfrm>
            <a:off x="960239" y="1587847"/>
            <a:ext cx="307737" cy="317502"/>
          </a:xfrm>
          <a:prstGeom prst="rect">
            <a:avLst/>
          </a:prstGeom>
          <a:noFill/>
          <a:ln w="5715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srgbClr val="70AD47">
                  <a:lumMod val="60000"/>
                  <a:lumOff val="40000"/>
                </a:srgbClr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7" name="正方形/長方形 16">
            <a:extLst>
              <a:ext uri="{FF2B5EF4-FFF2-40B4-BE49-F238E27FC236}">
                <a16:creationId xmlns:a16="http://schemas.microsoft.com/office/drawing/2014/main" id="{5162B31F-C123-AD29-50E4-380E6D0C8380}"/>
              </a:ext>
            </a:extLst>
          </p:cNvPr>
          <p:cNvSpPr/>
          <p:nvPr/>
        </p:nvSpPr>
        <p:spPr>
          <a:xfrm>
            <a:off x="960238" y="1905347"/>
            <a:ext cx="307737" cy="317502"/>
          </a:xfrm>
          <a:prstGeom prst="rect">
            <a:avLst/>
          </a:prstGeom>
          <a:noFill/>
          <a:ln w="5715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srgbClr val="70AD47">
                  <a:lumMod val="60000"/>
                  <a:lumOff val="40000"/>
                </a:srgbClr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8" name="正方形/長方形 17">
            <a:extLst>
              <a:ext uri="{FF2B5EF4-FFF2-40B4-BE49-F238E27FC236}">
                <a16:creationId xmlns:a16="http://schemas.microsoft.com/office/drawing/2014/main" id="{D6BB4677-D97B-094C-21E5-A2C7C13C1D04}"/>
              </a:ext>
            </a:extLst>
          </p:cNvPr>
          <p:cNvSpPr/>
          <p:nvPr/>
        </p:nvSpPr>
        <p:spPr>
          <a:xfrm>
            <a:off x="960237" y="2222847"/>
            <a:ext cx="307737" cy="317502"/>
          </a:xfrm>
          <a:prstGeom prst="rect">
            <a:avLst/>
          </a:prstGeom>
          <a:noFill/>
          <a:ln w="5715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srgbClr val="70AD47">
                  <a:lumMod val="60000"/>
                  <a:lumOff val="40000"/>
                </a:srgbClr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A2847A5E-170C-7490-B4DF-C67705BF5409}"/>
              </a:ext>
            </a:extLst>
          </p:cNvPr>
          <p:cNvSpPr txBox="1"/>
          <p:nvPr/>
        </p:nvSpPr>
        <p:spPr>
          <a:xfrm>
            <a:off x="2131077" y="2587420"/>
            <a:ext cx="14157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メソッド</a:t>
            </a:r>
          </a:p>
        </p:txBody>
      </p:sp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71907377-75BD-74F3-2C86-80D98B5CEC37}"/>
              </a:ext>
            </a:extLst>
          </p:cNvPr>
          <p:cNvSpPr txBox="1"/>
          <p:nvPr/>
        </p:nvSpPr>
        <p:spPr>
          <a:xfrm>
            <a:off x="99752" y="2683997"/>
            <a:ext cx="203132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オブジェクト</a:t>
            </a:r>
          </a:p>
        </p:txBody>
      </p:sp>
      <p:sp>
        <p:nvSpPr>
          <p:cNvPr id="21" name="コンテンツ プレースホルダー 2">
            <a:extLst>
              <a:ext uri="{FF2B5EF4-FFF2-40B4-BE49-F238E27FC236}">
                <a16:creationId xmlns:a16="http://schemas.microsoft.com/office/drawing/2014/main" id="{236AFE9D-F94B-D32E-8540-F93E1A91D3BC}"/>
              </a:ext>
            </a:extLst>
          </p:cNvPr>
          <p:cNvSpPr txBox="1">
            <a:spLocks/>
          </p:cNvSpPr>
          <p:nvPr/>
        </p:nvSpPr>
        <p:spPr>
          <a:xfrm>
            <a:off x="4523874" y="1196542"/>
            <a:ext cx="4258252" cy="244124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1" lang="ja-JP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メソッド</a:t>
            </a:r>
            <a:r>
              <a:rPr kumimoji="1" lang="ja-JP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は、オブジェクトが持つ機能を呼び出すためのもの</a:t>
            </a:r>
            <a:endParaRPr kumimoji="1" lang="en-US" altLang="ja-JP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Segoe UI" panose="020B0502040204020203" pitchFamily="34" charset="0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1" lang="ja-JP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「</a:t>
            </a:r>
            <a:r>
              <a:rPr kumimoji="1" lang="en-US" altLang="ja-JP" sz="2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goto</a:t>
            </a:r>
            <a:r>
              <a:rPr kumimoji="1" lang="ja-JP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」は</a:t>
            </a:r>
            <a:r>
              <a:rPr kumimoji="1" lang="ja-JP" altLang="en-US" sz="2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指定した座標への移動</a:t>
            </a:r>
            <a:endParaRPr kumimoji="1" lang="en-US" altLang="ja-JP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81361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7A5FEDC-F0EF-4EAB-AA2B-9D1DEC5B75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kumimoji="1" lang="ja-JP" altLang="en-US" sz="2900" dirty="0"/>
              <a:t>オブジェクトとメソッド</a:t>
            </a: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A9056B3F-F4CC-431A-ADCC-5802534E00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F57EA273-57E4-46F7-82A8-4A9DA5175915}"/>
              </a:ext>
            </a:extLst>
          </p:cNvPr>
          <p:cNvSpPr txBox="1"/>
          <p:nvPr/>
        </p:nvSpPr>
        <p:spPr>
          <a:xfrm>
            <a:off x="3134895" y="6016506"/>
            <a:ext cx="295465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オブジェクトが動く</a:t>
            </a:r>
            <a:endParaRPr kumimoji="1" lang="ja-JP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25AE3347-4C7B-BD83-D4EA-6C1E59C274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5316" y="861457"/>
            <a:ext cx="3516134" cy="1946348"/>
          </a:xfrm>
          <a:ln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pPr marL="0" indent="0">
              <a:lnSpc>
                <a:spcPct val="130000"/>
              </a:lnSpc>
              <a:buNone/>
            </a:pPr>
            <a:r>
              <a:rPr kumimoji="1" lang="en-US" altLang="ja-JP" sz="2600" dirty="0"/>
              <a:t>import turtle</a:t>
            </a:r>
          </a:p>
          <a:p>
            <a:pPr marL="0" indent="0">
              <a:lnSpc>
                <a:spcPct val="130000"/>
              </a:lnSpc>
              <a:buNone/>
            </a:pPr>
            <a:r>
              <a:rPr lang="en-US" altLang="ja-JP" sz="2600" dirty="0"/>
              <a:t>t</a:t>
            </a:r>
            <a:r>
              <a:rPr kumimoji="1" lang="en-US" altLang="ja-JP" sz="2600" dirty="0"/>
              <a:t> = </a:t>
            </a:r>
            <a:r>
              <a:rPr kumimoji="1" lang="en-US" altLang="ja-JP" sz="2600" dirty="0" err="1"/>
              <a:t>turtle.Turtle</a:t>
            </a:r>
            <a:r>
              <a:rPr kumimoji="1" lang="en-US" altLang="ja-JP" sz="2600" dirty="0"/>
              <a:t>()</a:t>
            </a:r>
          </a:p>
          <a:p>
            <a:pPr marL="0" indent="0">
              <a:lnSpc>
                <a:spcPct val="130000"/>
              </a:lnSpc>
              <a:buNone/>
            </a:pPr>
            <a:r>
              <a:rPr kumimoji="1" lang="en-US" altLang="ja-JP" sz="2600" dirty="0" err="1">
                <a:solidFill>
                  <a:srgbClr val="FF0000"/>
                </a:solidFill>
              </a:rPr>
              <a:t>t.goto</a:t>
            </a:r>
            <a:r>
              <a:rPr kumimoji="1" lang="en-US" altLang="ja-JP" sz="2600" dirty="0">
                <a:solidFill>
                  <a:srgbClr val="FF0000"/>
                </a:solidFill>
              </a:rPr>
              <a:t>(0,100)</a:t>
            </a:r>
          </a:p>
          <a:p>
            <a:pPr marL="0" indent="0">
              <a:lnSpc>
                <a:spcPct val="130000"/>
              </a:lnSpc>
              <a:buNone/>
            </a:pPr>
            <a:endParaRPr kumimoji="1" lang="ja-JP" altLang="en-US" sz="2400" dirty="0">
              <a:solidFill>
                <a:srgbClr val="FF0000"/>
              </a:solidFill>
            </a:endParaRPr>
          </a:p>
        </p:txBody>
      </p:sp>
      <p:sp>
        <p:nvSpPr>
          <p:cNvPr id="5" name="コンテンツ プレースホルダー 2">
            <a:extLst>
              <a:ext uri="{FF2B5EF4-FFF2-40B4-BE49-F238E27FC236}">
                <a16:creationId xmlns:a16="http://schemas.microsoft.com/office/drawing/2014/main" id="{A0AF8BE4-DE69-62D8-5334-307758C7CC19}"/>
              </a:ext>
            </a:extLst>
          </p:cNvPr>
          <p:cNvSpPr txBox="1">
            <a:spLocks/>
          </p:cNvSpPr>
          <p:nvPr/>
        </p:nvSpPr>
        <p:spPr>
          <a:xfrm>
            <a:off x="4014937" y="902931"/>
            <a:ext cx="5129063" cy="403272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インポート</a:t>
            </a:r>
            <a:endParaRPr kumimoji="1" lang="en-US" altLang="ja-JP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オブジェクト生成。</a:t>
            </a: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t </a:t>
            </a: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へのセット。</a:t>
            </a:r>
            <a:endParaRPr kumimoji="1" lang="en-US" altLang="ja-JP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(0, 100) </a:t>
            </a: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への移動</a:t>
            </a:r>
            <a:endParaRPr kumimoji="1" lang="en-US" altLang="ja-JP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b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</a:br>
            <a:endParaRPr kumimoji="1" lang="en-US" altLang="ja-JP" sz="2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</p:txBody>
      </p:sp>
      <p:pic>
        <p:nvPicPr>
          <p:cNvPr id="7" name="図 6">
            <a:extLst>
              <a:ext uri="{FF2B5EF4-FFF2-40B4-BE49-F238E27FC236}">
                <a16:creationId xmlns:a16="http://schemas.microsoft.com/office/drawing/2014/main" id="{214EA03D-D374-01C3-3849-9F79041270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10245" y="3264381"/>
            <a:ext cx="3570207" cy="2562149"/>
          </a:xfrm>
          <a:prstGeom prst="rect">
            <a:avLst/>
          </a:prstGeom>
        </p:spPr>
      </p:pic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B0CF3414-F890-D928-6ADA-5478BF329055}"/>
              </a:ext>
            </a:extLst>
          </p:cNvPr>
          <p:cNvSpPr txBox="1"/>
          <p:nvPr/>
        </p:nvSpPr>
        <p:spPr>
          <a:xfrm>
            <a:off x="955094" y="3806970"/>
            <a:ext cx="14157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実行結果</a:t>
            </a:r>
          </a:p>
        </p:txBody>
      </p:sp>
      <p:cxnSp>
        <p:nvCxnSpPr>
          <p:cNvPr id="13" name="直線矢印コネクタ 12">
            <a:extLst>
              <a:ext uri="{FF2B5EF4-FFF2-40B4-BE49-F238E27FC236}">
                <a16:creationId xmlns:a16="http://schemas.microsoft.com/office/drawing/2014/main" id="{372B8C29-4057-B239-E0EF-9718C078470E}"/>
              </a:ext>
            </a:extLst>
          </p:cNvPr>
          <p:cNvCxnSpPr>
            <a:cxnSpLocks/>
          </p:cNvCxnSpPr>
          <p:nvPr/>
        </p:nvCxnSpPr>
        <p:spPr>
          <a:xfrm flipV="1">
            <a:off x="3134895" y="5213722"/>
            <a:ext cx="821707" cy="247761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線矢印コネクタ 17">
            <a:extLst>
              <a:ext uri="{FF2B5EF4-FFF2-40B4-BE49-F238E27FC236}">
                <a16:creationId xmlns:a16="http://schemas.microsoft.com/office/drawing/2014/main" id="{F55462C9-96AE-F6F5-DDD9-B2EDAAA1FA48}"/>
              </a:ext>
            </a:extLst>
          </p:cNvPr>
          <p:cNvCxnSpPr>
            <a:cxnSpLocks/>
          </p:cNvCxnSpPr>
          <p:nvPr/>
        </p:nvCxnSpPr>
        <p:spPr>
          <a:xfrm flipH="1" flipV="1">
            <a:off x="4263207" y="3879101"/>
            <a:ext cx="2042894" cy="292237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314DCFE9-3C79-8FA6-0B39-017A66EB9B92}"/>
              </a:ext>
            </a:extLst>
          </p:cNvPr>
          <p:cNvSpPr txBox="1"/>
          <p:nvPr/>
        </p:nvSpPr>
        <p:spPr>
          <a:xfrm>
            <a:off x="6417227" y="3962024"/>
            <a:ext cx="171767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(0, 100) </a:t>
            </a:r>
            <a:endParaRPr kumimoji="0" lang="ja-JP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87E11C25-EAA4-9941-B827-13E564A12672}"/>
              </a:ext>
            </a:extLst>
          </p:cNvPr>
          <p:cNvSpPr txBox="1"/>
          <p:nvPr/>
        </p:nvSpPr>
        <p:spPr>
          <a:xfrm>
            <a:off x="2062384" y="5268956"/>
            <a:ext cx="171767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(0, 0) </a:t>
            </a:r>
            <a:endParaRPr kumimoji="0" lang="ja-JP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03638064-E4BD-4D37-3440-FE637A9CE670}"/>
              </a:ext>
            </a:extLst>
          </p:cNvPr>
          <p:cNvSpPr txBox="1"/>
          <p:nvPr/>
        </p:nvSpPr>
        <p:spPr>
          <a:xfrm>
            <a:off x="955094" y="4218728"/>
            <a:ext cx="2309357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最初の位置は </a:t>
            </a:r>
            <a:r>
              <a:rPr kumimoji="0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(0, 0) </a:t>
            </a:r>
            <a:endParaRPr kumimoji="0" lang="ja-JP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6707058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ABAD8C1-38F5-DD68-AC86-C0B5CF6FF74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027A0ED2-5155-5350-5129-B61E93401A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kumimoji="1" lang="ja-JP" altLang="en-US" sz="2900" dirty="0"/>
              <a:t>オブジェクトとメソッド</a:t>
            </a: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50340309-F697-5168-28B8-734CE974C5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9" name="コンテンツ プレースホルダー 2">
            <a:extLst>
              <a:ext uri="{FF2B5EF4-FFF2-40B4-BE49-F238E27FC236}">
                <a16:creationId xmlns:a16="http://schemas.microsoft.com/office/drawing/2014/main" id="{25AE3347-4C7B-BD83-D4EA-6C1E59C274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5316" y="861456"/>
            <a:ext cx="3516134" cy="2722185"/>
          </a:xfrm>
          <a:ln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pPr marL="0" indent="0">
              <a:lnSpc>
                <a:spcPct val="130000"/>
              </a:lnSpc>
              <a:buNone/>
            </a:pPr>
            <a:r>
              <a:rPr kumimoji="1" lang="en-US" altLang="ja-JP" sz="2600" dirty="0"/>
              <a:t>import turtle</a:t>
            </a:r>
          </a:p>
          <a:p>
            <a:pPr marL="0" indent="0">
              <a:lnSpc>
                <a:spcPct val="130000"/>
              </a:lnSpc>
              <a:buNone/>
            </a:pPr>
            <a:r>
              <a:rPr lang="en-US" altLang="ja-JP" sz="2600" dirty="0"/>
              <a:t>t</a:t>
            </a:r>
            <a:r>
              <a:rPr kumimoji="1" lang="en-US" altLang="ja-JP" sz="2600" dirty="0"/>
              <a:t> = </a:t>
            </a:r>
            <a:r>
              <a:rPr kumimoji="1" lang="en-US" altLang="ja-JP" sz="2600" dirty="0" err="1"/>
              <a:t>turtle.Turtle</a:t>
            </a:r>
            <a:r>
              <a:rPr kumimoji="1" lang="en-US" altLang="ja-JP" sz="2600" dirty="0"/>
              <a:t>()</a:t>
            </a:r>
          </a:p>
          <a:p>
            <a:pPr marL="0" indent="0">
              <a:lnSpc>
                <a:spcPct val="130000"/>
              </a:lnSpc>
              <a:buNone/>
            </a:pPr>
            <a:r>
              <a:rPr kumimoji="1" lang="en-US" altLang="ja-JP" sz="2600" dirty="0" err="1">
                <a:solidFill>
                  <a:srgbClr val="FF0000"/>
                </a:solidFill>
              </a:rPr>
              <a:t>t.goto</a:t>
            </a:r>
            <a:r>
              <a:rPr kumimoji="1" lang="en-US" altLang="ja-JP" sz="2600" dirty="0">
                <a:solidFill>
                  <a:srgbClr val="FF0000"/>
                </a:solidFill>
              </a:rPr>
              <a:t>(0,100)</a:t>
            </a:r>
          </a:p>
          <a:p>
            <a:pPr marL="0" indent="0">
              <a:lnSpc>
                <a:spcPct val="130000"/>
              </a:lnSpc>
              <a:buNone/>
            </a:pPr>
            <a:r>
              <a:rPr kumimoji="1" lang="en-US" altLang="ja-JP" sz="2600" dirty="0" err="1">
                <a:solidFill>
                  <a:srgbClr val="FF0000"/>
                </a:solidFill>
              </a:rPr>
              <a:t>t.goto</a:t>
            </a:r>
            <a:r>
              <a:rPr kumimoji="1" lang="en-US" altLang="ja-JP" sz="2600" dirty="0">
                <a:solidFill>
                  <a:srgbClr val="FF0000"/>
                </a:solidFill>
              </a:rPr>
              <a:t>(100,0)</a:t>
            </a:r>
          </a:p>
          <a:p>
            <a:pPr marL="0" indent="0">
              <a:lnSpc>
                <a:spcPct val="130000"/>
              </a:lnSpc>
              <a:buNone/>
            </a:pPr>
            <a:endParaRPr kumimoji="1" lang="ja-JP" altLang="en-US" sz="2400" dirty="0">
              <a:solidFill>
                <a:srgbClr val="FF0000"/>
              </a:solidFill>
            </a:endParaRPr>
          </a:p>
        </p:txBody>
      </p:sp>
      <p:sp>
        <p:nvSpPr>
          <p:cNvPr id="11" name="コンテンツ プレースホルダー 2">
            <a:extLst>
              <a:ext uri="{FF2B5EF4-FFF2-40B4-BE49-F238E27FC236}">
                <a16:creationId xmlns:a16="http://schemas.microsoft.com/office/drawing/2014/main" id="{A0AF8BE4-DE69-62D8-5334-307758C7CC19}"/>
              </a:ext>
            </a:extLst>
          </p:cNvPr>
          <p:cNvSpPr txBox="1">
            <a:spLocks/>
          </p:cNvSpPr>
          <p:nvPr/>
        </p:nvSpPr>
        <p:spPr>
          <a:xfrm>
            <a:off x="4014937" y="902931"/>
            <a:ext cx="5129063" cy="403272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インポート</a:t>
            </a:r>
            <a:endParaRPr kumimoji="1" lang="en-US" altLang="ja-JP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オブジェクト生成。</a:t>
            </a: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t </a:t>
            </a: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へのセット。</a:t>
            </a:r>
            <a:endParaRPr kumimoji="1" lang="en-US" altLang="ja-JP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(0, 100) </a:t>
            </a: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への移動</a:t>
            </a:r>
            <a:endParaRPr kumimoji="1" lang="en-US" altLang="ja-JP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(100, 0) </a:t>
            </a: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への移動</a:t>
            </a:r>
            <a:b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</a:br>
            <a:endParaRPr kumimoji="1" lang="en-US" altLang="ja-JP" sz="2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</p:txBody>
      </p:sp>
      <p:pic>
        <p:nvPicPr>
          <p:cNvPr id="14" name="図 13">
            <a:extLst>
              <a:ext uri="{FF2B5EF4-FFF2-40B4-BE49-F238E27FC236}">
                <a16:creationId xmlns:a16="http://schemas.microsoft.com/office/drawing/2014/main" id="{A1C1ABE2-C5B9-F0CB-A9D5-BDC305894CC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3766" y="3939523"/>
            <a:ext cx="2389008" cy="2210822"/>
          </a:xfrm>
          <a:prstGeom prst="rect">
            <a:avLst/>
          </a:prstGeom>
        </p:spPr>
      </p:pic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B0CF3414-F890-D928-6ADA-5478BF329055}"/>
              </a:ext>
            </a:extLst>
          </p:cNvPr>
          <p:cNvSpPr txBox="1"/>
          <p:nvPr/>
        </p:nvSpPr>
        <p:spPr>
          <a:xfrm>
            <a:off x="955094" y="4171460"/>
            <a:ext cx="14157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実行結果</a:t>
            </a:r>
          </a:p>
        </p:txBody>
      </p:sp>
      <p:cxnSp>
        <p:nvCxnSpPr>
          <p:cNvPr id="16" name="直線矢印コネクタ 15">
            <a:extLst>
              <a:ext uri="{FF2B5EF4-FFF2-40B4-BE49-F238E27FC236}">
                <a16:creationId xmlns:a16="http://schemas.microsoft.com/office/drawing/2014/main" id="{372B8C29-4057-B239-E0EF-9718C078470E}"/>
              </a:ext>
            </a:extLst>
          </p:cNvPr>
          <p:cNvCxnSpPr>
            <a:cxnSpLocks/>
          </p:cNvCxnSpPr>
          <p:nvPr/>
        </p:nvCxnSpPr>
        <p:spPr>
          <a:xfrm flipV="1">
            <a:off x="3134895" y="5578212"/>
            <a:ext cx="821707" cy="247761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線矢印コネクタ 16">
            <a:extLst>
              <a:ext uri="{FF2B5EF4-FFF2-40B4-BE49-F238E27FC236}">
                <a16:creationId xmlns:a16="http://schemas.microsoft.com/office/drawing/2014/main" id="{F55462C9-96AE-F6F5-DDD9-B2EDAAA1FA48}"/>
              </a:ext>
            </a:extLst>
          </p:cNvPr>
          <p:cNvCxnSpPr>
            <a:cxnSpLocks/>
          </p:cNvCxnSpPr>
          <p:nvPr/>
        </p:nvCxnSpPr>
        <p:spPr>
          <a:xfrm flipH="1" flipV="1">
            <a:off x="4263207" y="4243591"/>
            <a:ext cx="2042894" cy="292237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直線矢印コネクタ 21">
            <a:extLst>
              <a:ext uri="{FF2B5EF4-FFF2-40B4-BE49-F238E27FC236}">
                <a16:creationId xmlns:a16="http://schemas.microsoft.com/office/drawing/2014/main" id="{8ADDD9FD-0FEF-D763-891F-854ED82028C6}"/>
              </a:ext>
            </a:extLst>
          </p:cNvPr>
          <p:cNvCxnSpPr>
            <a:cxnSpLocks/>
          </p:cNvCxnSpPr>
          <p:nvPr/>
        </p:nvCxnSpPr>
        <p:spPr>
          <a:xfrm flipH="1" flipV="1">
            <a:off x="5615556" y="5633446"/>
            <a:ext cx="1022642" cy="4678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テキスト ボックス 22">
            <a:extLst>
              <a:ext uri="{FF2B5EF4-FFF2-40B4-BE49-F238E27FC236}">
                <a16:creationId xmlns:a16="http://schemas.microsoft.com/office/drawing/2014/main" id="{21F71FD4-5102-AC7E-9700-17D77BEF0140}"/>
              </a:ext>
            </a:extLst>
          </p:cNvPr>
          <p:cNvSpPr txBox="1"/>
          <p:nvPr/>
        </p:nvSpPr>
        <p:spPr>
          <a:xfrm>
            <a:off x="6886358" y="5439045"/>
            <a:ext cx="171767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(100, 0) </a:t>
            </a:r>
            <a:endParaRPr kumimoji="0" lang="ja-JP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24" name="テキスト ボックス 23">
            <a:extLst>
              <a:ext uri="{FF2B5EF4-FFF2-40B4-BE49-F238E27FC236}">
                <a16:creationId xmlns:a16="http://schemas.microsoft.com/office/drawing/2014/main" id="{314DCFE9-3C79-8FA6-0B39-017A66EB9B92}"/>
              </a:ext>
            </a:extLst>
          </p:cNvPr>
          <p:cNvSpPr txBox="1"/>
          <p:nvPr/>
        </p:nvSpPr>
        <p:spPr>
          <a:xfrm>
            <a:off x="6417227" y="4326514"/>
            <a:ext cx="171767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(0, 100) </a:t>
            </a:r>
            <a:endParaRPr kumimoji="0" lang="ja-JP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25" name="テキスト ボックス 24">
            <a:extLst>
              <a:ext uri="{FF2B5EF4-FFF2-40B4-BE49-F238E27FC236}">
                <a16:creationId xmlns:a16="http://schemas.microsoft.com/office/drawing/2014/main" id="{87E11C25-EAA4-9941-B827-13E564A12672}"/>
              </a:ext>
            </a:extLst>
          </p:cNvPr>
          <p:cNvSpPr txBox="1"/>
          <p:nvPr/>
        </p:nvSpPr>
        <p:spPr>
          <a:xfrm>
            <a:off x="2062384" y="5633446"/>
            <a:ext cx="171767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(0, 0) </a:t>
            </a:r>
            <a:endParaRPr kumimoji="0" lang="ja-JP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26" name="テキスト ボックス 25">
            <a:extLst>
              <a:ext uri="{FF2B5EF4-FFF2-40B4-BE49-F238E27FC236}">
                <a16:creationId xmlns:a16="http://schemas.microsoft.com/office/drawing/2014/main" id="{03638064-E4BD-4D37-3440-FE637A9CE670}"/>
              </a:ext>
            </a:extLst>
          </p:cNvPr>
          <p:cNvSpPr txBox="1"/>
          <p:nvPr/>
        </p:nvSpPr>
        <p:spPr>
          <a:xfrm>
            <a:off x="955094" y="4583218"/>
            <a:ext cx="2309357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最初の位置は </a:t>
            </a:r>
            <a:r>
              <a:rPr kumimoji="0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(0, 0) </a:t>
            </a:r>
            <a:endParaRPr kumimoji="0" lang="ja-JP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27" name="テキスト ボックス 26">
            <a:extLst>
              <a:ext uri="{FF2B5EF4-FFF2-40B4-BE49-F238E27FC236}">
                <a16:creationId xmlns:a16="http://schemas.microsoft.com/office/drawing/2014/main" id="{F57EA273-57E4-46F7-82A8-4A9DA5175915}"/>
              </a:ext>
            </a:extLst>
          </p:cNvPr>
          <p:cNvSpPr txBox="1"/>
          <p:nvPr/>
        </p:nvSpPr>
        <p:spPr>
          <a:xfrm>
            <a:off x="3264451" y="6290196"/>
            <a:ext cx="295465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オブジェクトが動く</a:t>
            </a:r>
            <a:endParaRPr kumimoji="1" lang="ja-JP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1926054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660E2BAD-9A81-38A6-726F-7C0F2D8B21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7DD4950-D159-4EF1-90C3-DB06CAAE7C11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28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282F0EEF-7EF2-6E6B-3C6B-8AEDAFB0BD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58706" y="1548660"/>
            <a:ext cx="5826588" cy="4684749"/>
          </a:xfrm>
          <a:prstGeom prst="rect">
            <a:avLst/>
          </a:prstGeom>
          <a:ln>
            <a:solidFill>
              <a:schemeClr val="accent1"/>
            </a:solidFill>
          </a:ln>
        </p:spPr>
      </p:pic>
      <p:cxnSp>
        <p:nvCxnSpPr>
          <p:cNvPr id="6" name="直線矢印コネクタ 5">
            <a:extLst>
              <a:ext uri="{FF2B5EF4-FFF2-40B4-BE49-F238E27FC236}">
                <a16:creationId xmlns:a16="http://schemas.microsoft.com/office/drawing/2014/main" id="{DE6905A4-520C-E8AF-AE4F-2F37779DE85E}"/>
              </a:ext>
            </a:extLst>
          </p:cNvPr>
          <p:cNvCxnSpPr/>
          <p:nvPr/>
        </p:nvCxnSpPr>
        <p:spPr>
          <a:xfrm>
            <a:off x="1121658" y="3904509"/>
            <a:ext cx="6900684" cy="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直線矢印コネクタ 6">
            <a:extLst>
              <a:ext uri="{FF2B5EF4-FFF2-40B4-BE49-F238E27FC236}">
                <a16:creationId xmlns:a16="http://schemas.microsoft.com/office/drawing/2014/main" id="{D4733D1F-107D-6283-D382-A3B0B0AE594F}"/>
              </a:ext>
            </a:extLst>
          </p:cNvPr>
          <p:cNvCxnSpPr>
            <a:cxnSpLocks/>
          </p:cNvCxnSpPr>
          <p:nvPr/>
        </p:nvCxnSpPr>
        <p:spPr>
          <a:xfrm flipV="1">
            <a:off x="4474458" y="1362959"/>
            <a:ext cx="0" cy="492280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44387F1A-AE97-AAE8-0C9B-02DB3BE5D711}"/>
              </a:ext>
            </a:extLst>
          </p:cNvPr>
          <p:cNvSpPr txBox="1"/>
          <p:nvPr/>
        </p:nvSpPr>
        <p:spPr>
          <a:xfrm>
            <a:off x="2010867" y="4552923"/>
            <a:ext cx="2309357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亀（タール）の最初の位置は </a:t>
            </a:r>
            <a:r>
              <a:rPr kumimoji="0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(0, 0) </a:t>
            </a:r>
            <a:endParaRPr kumimoji="0" lang="ja-JP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8E6BB04C-8851-F4F4-BA81-1745B8D18903}"/>
              </a:ext>
            </a:extLst>
          </p:cNvPr>
          <p:cNvSpPr txBox="1"/>
          <p:nvPr/>
        </p:nvSpPr>
        <p:spPr>
          <a:xfrm>
            <a:off x="6303535" y="4061991"/>
            <a:ext cx="306906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5B9BD5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 </a:t>
            </a:r>
            <a:r>
              <a:rPr kumimoji="0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srgbClr val="5B9BD5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(</a:t>
            </a:r>
            <a:r>
              <a:rPr kumimoji="0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5B9BD5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プラスの数</a:t>
            </a:r>
            <a:r>
              <a:rPr kumimoji="0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srgbClr val="5B9BD5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, 0) </a:t>
            </a:r>
            <a:endParaRPr kumimoji="0" lang="ja-JP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5B9BD5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0499CA41-1B45-C259-5E42-A51E0413F172}"/>
              </a:ext>
            </a:extLst>
          </p:cNvPr>
          <p:cNvSpPr txBox="1"/>
          <p:nvPr/>
        </p:nvSpPr>
        <p:spPr>
          <a:xfrm>
            <a:off x="96481" y="3969141"/>
            <a:ext cx="306906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5B9BD5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 </a:t>
            </a:r>
            <a:r>
              <a:rPr kumimoji="0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srgbClr val="5B9BD5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(</a:t>
            </a:r>
            <a:r>
              <a:rPr kumimoji="0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5B9BD5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マイナスの数</a:t>
            </a:r>
            <a:r>
              <a:rPr kumimoji="0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srgbClr val="5B9BD5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, 0) </a:t>
            </a:r>
            <a:endParaRPr kumimoji="0" lang="ja-JP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5B9BD5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FBF505DD-9DED-3887-7933-61FF5CA34B06}"/>
              </a:ext>
            </a:extLst>
          </p:cNvPr>
          <p:cNvSpPr txBox="1"/>
          <p:nvPr/>
        </p:nvSpPr>
        <p:spPr>
          <a:xfrm>
            <a:off x="4416229" y="1587230"/>
            <a:ext cx="306906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5B9BD5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 </a:t>
            </a:r>
            <a:r>
              <a:rPr kumimoji="0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srgbClr val="5B9BD5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(0, </a:t>
            </a:r>
            <a:r>
              <a:rPr kumimoji="0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5B9BD5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プラスの数</a:t>
            </a:r>
            <a:r>
              <a:rPr kumimoji="0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srgbClr val="5B9BD5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) </a:t>
            </a:r>
            <a:endParaRPr kumimoji="0" lang="ja-JP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5B9BD5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694797BE-FBC5-A402-17E8-8E72B4889A69}"/>
              </a:ext>
            </a:extLst>
          </p:cNvPr>
          <p:cNvSpPr txBox="1"/>
          <p:nvPr/>
        </p:nvSpPr>
        <p:spPr>
          <a:xfrm>
            <a:off x="4416228" y="5740286"/>
            <a:ext cx="306906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5B9BD5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 </a:t>
            </a:r>
            <a:r>
              <a:rPr kumimoji="0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srgbClr val="5B9BD5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(0, </a:t>
            </a:r>
            <a:r>
              <a:rPr kumimoji="0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5B9BD5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マイナスの数</a:t>
            </a:r>
            <a:r>
              <a:rPr kumimoji="0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srgbClr val="5B9BD5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) </a:t>
            </a:r>
            <a:endParaRPr kumimoji="0" lang="ja-JP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5B9BD5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5" name="コンテンツ プレースホルダー 2">
            <a:extLst>
              <a:ext uri="{FF2B5EF4-FFF2-40B4-BE49-F238E27FC236}">
                <a16:creationId xmlns:a16="http://schemas.microsoft.com/office/drawing/2014/main" id="{3B3191FD-A99E-67F2-1291-CA4EAAE4EBC6}"/>
              </a:ext>
            </a:extLst>
          </p:cNvPr>
          <p:cNvSpPr txBox="1">
            <a:spLocks/>
          </p:cNvSpPr>
          <p:nvPr/>
        </p:nvSpPr>
        <p:spPr>
          <a:xfrm>
            <a:off x="185624" y="90361"/>
            <a:ext cx="8461208" cy="5333166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Abadi" panose="020B0604020104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Abadi" panose="020B0604020104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Abadi" panose="020B0604020104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Abadi" panose="020B0604020104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Abadi" panose="020B0604020104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1" lang="en-US" altLang="ja-JP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badi" panose="020B0604020104020204" pitchFamily="34" charset="0"/>
              <a:ea typeface="メイリオ" panose="020B0604030504040204" pitchFamily="50" charset="-128"/>
              <a:cs typeface="Segoe UI" panose="020B0502040204020203" pitchFamily="34" charset="0"/>
            </a:endParaRPr>
          </a:p>
        </p:txBody>
      </p:sp>
      <p:sp>
        <p:nvSpPr>
          <p:cNvPr id="2" name="コンテンツ プレースホルダー 2">
            <a:extLst>
              <a:ext uri="{FF2B5EF4-FFF2-40B4-BE49-F238E27FC236}">
                <a16:creationId xmlns:a16="http://schemas.microsoft.com/office/drawing/2014/main" id="{1BC8CB53-AC37-27B5-A369-6A5180D947EC}"/>
              </a:ext>
            </a:extLst>
          </p:cNvPr>
          <p:cNvSpPr txBox="1">
            <a:spLocks/>
          </p:cNvSpPr>
          <p:nvPr/>
        </p:nvSpPr>
        <p:spPr>
          <a:xfrm>
            <a:off x="344520" y="240911"/>
            <a:ext cx="7382136" cy="106172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メソッド </a:t>
            </a:r>
            <a:r>
              <a:rPr kumimoji="1" lang="en-US" altLang="ja-JP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goto</a:t>
            </a: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 </a:t>
            </a: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の引数となる</a:t>
            </a:r>
            <a:endParaRPr kumimoji="1" lang="en-US" altLang="ja-JP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Segoe UI" panose="020B0502040204020203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縦方向の値と，横方向の値</a:t>
            </a:r>
            <a:endParaRPr kumimoji="1" lang="en-US" altLang="ja-JP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050946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724072" y="629268"/>
            <a:ext cx="4939868" cy="1286160"/>
          </a:xfrm>
        </p:spPr>
        <p:txBody>
          <a:bodyPr anchor="b">
            <a:normAutofit fontScale="90000"/>
          </a:bodyPr>
          <a:lstStyle/>
          <a:p>
            <a:pPr algn="l"/>
            <a:r>
              <a:rPr lang="ja-JP" altLang="en-US" dirty="0"/>
              <a:t>演習．タートルグラフィックス</a:t>
            </a:r>
            <a:br>
              <a:rPr lang="en-US" altLang="ja-JP" dirty="0"/>
            </a:br>
            <a:endParaRPr lang="ja-JP" altLang="en-US" b="1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724073" y="2027321"/>
            <a:ext cx="4939867" cy="4626141"/>
          </a:xfrm>
        </p:spPr>
        <p:txBody>
          <a:bodyPr>
            <a:normAutofit/>
          </a:bodyPr>
          <a:lstStyle/>
          <a:p>
            <a:pPr marL="0" indent="0">
              <a:spcAft>
                <a:spcPts val="600"/>
              </a:spcAft>
              <a:buNone/>
            </a:pPr>
            <a:endParaRPr lang="en-US" altLang="ja-JP" sz="2400" b="1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825C89A-4CA9-463F-B084-0B2641B9566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2677" r="29301"/>
          <a:stretch/>
        </p:blipFill>
        <p:spPr>
          <a:xfrm>
            <a:off x="20" y="10"/>
            <a:ext cx="3476673" cy="6857990"/>
          </a:xfrm>
          <a:prstGeom prst="rect">
            <a:avLst/>
          </a:prstGeom>
          <a:effectLst/>
        </p:spPr>
      </p:pic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>
          <a:xfrm>
            <a:off x="8011648" y="6364538"/>
            <a:ext cx="890069" cy="365125"/>
          </a:xfrm>
        </p:spPr>
        <p:txBody>
          <a:bodyPr>
            <a:noAutofit/>
          </a:bodyPr>
          <a:lstStyle/>
          <a:p>
            <a:pPr marL="0" marR="0" lvl="0" indent="0" algn="r" defTabSz="4572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16F77370-7F48-49C1-8603-DB37AE8840E1}" type="slidenum">
              <a:rPr kumimoji="0" lang="ja-JP" altLang="en-US" sz="24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29</a:t>
            </a:fld>
            <a:endParaRPr kumimoji="0" lang="ja-JP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956450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973321" y="329184"/>
            <a:ext cx="4688333" cy="1080516"/>
          </a:xfrm>
        </p:spPr>
        <p:txBody>
          <a:bodyPr anchor="b">
            <a:normAutofit/>
          </a:bodyPr>
          <a:lstStyle/>
          <a:p>
            <a:r>
              <a:rPr lang="ja-JP" altLang="en-US" sz="40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アウトライン</a:t>
            </a:r>
            <a:endParaRPr kumimoji="1" lang="ja-JP" altLang="en-US" sz="4000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pic>
        <p:nvPicPr>
          <p:cNvPr id="7" name="図 6">
            <a:extLst>
              <a:ext uri="{FF2B5EF4-FFF2-40B4-BE49-F238E27FC236}">
                <a16:creationId xmlns:a16="http://schemas.microsoft.com/office/drawing/2014/main" id="{ADE5C89F-0CB4-504E-E8F6-BD3C6D03C72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Blur/>
                    </a14:imgEffect>
                  </a14:imgLayer>
                </a14:imgProps>
              </a:ext>
            </a:extLst>
          </a:blip>
          <a:srcRect l="27514" r="23589" b="-2"/>
          <a:stretch/>
        </p:blipFill>
        <p:spPr>
          <a:xfrm>
            <a:off x="20" y="10"/>
            <a:ext cx="3492988" cy="6857990"/>
          </a:xfrm>
          <a:custGeom>
            <a:avLst/>
            <a:gdLst/>
            <a:ahLst/>
            <a:cxnLst/>
            <a:rect l="l" t="t" r="r" b="b"/>
            <a:pathLst>
              <a:path w="4657344" h="6858000">
                <a:moveTo>
                  <a:pt x="0" y="0"/>
                </a:moveTo>
                <a:lnTo>
                  <a:pt x="3429755" y="0"/>
                </a:lnTo>
                <a:lnTo>
                  <a:pt x="3526016" y="148742"/>
                </a:lnTo>
                <a:cubicBezTo>
                  <a:pt x="3657740" y="365513"/>
                  <a:pt x="3777402" y="589569"/>
                  <a:pt x="3886489" y="819975"/>
                </a:cubicBezTo>
                <a:cubicBezTo>
                  <a:pt x="3891856" y="833492"/>
                  <a:pt x="3900663" y="845393"/>
                  <a:pt x="3912049" y="854514"/>
                </a:cubicBezTo>
                <a:cubicBezTo>
                  <a:pt x="3897352" y="819849"/>
                  <a:pt x="3883037" y="784928"/>
                  <a:pt x="3868083" y="750263"/>
                </a:cubicBezTo>
                <a:cubicBezTo>
                  <a:pt x="3806989" y="608712"/>
                  <a:pt x="3742478" y="469145"/>
                  <a:pt x="3674155" y="331786"/>
                </a:cubicBezTo>
                <a:lnTo>
                  <a:pt x="3496656" y="0"/>
                </a:lnTo>
                <a:lnTo>
                  <a:pt x="3554371" y="0"/>
                </a:lnTo>
                <a:lnTo>
                  <a:pt x="3661621" y="196614"/>
                </a:lnTo>
                <a:cubicBezTo>
                  <a:pt x="3856899" y="573253"/>
                  <a:pt x="4021071" y="966066"/>
                  <a:pt x="4161279" y="1371196"/>
                </a:cubicBezTo>
                <a:cubicBezTo>
                  <a:pt x="4379525" y="2007265"/>
                  <a:pt x="4530141" y="2664286"/>
                  <a:pt x="4610660" y="3331516"/>
                </a:cubicBezTo>
                <a:cubicBezTo>
                  <a:pt x="4652837" y="3672965"/>
                  <a:pt x="4671625" y="4013908"/>
                  <a:pt x="4645040" y="4357388"/>
                </a:cubicBezTo>
                <a:cubicBezTo>
                  <a:pt x="4613599" y="4758899"/>
                  <a:pt x="4566181" y="5157998"/>
                  <a:pt x="4485789" y="5552906"/>
                </a:cubicBezTo>
                <a:cubicBezTo>
                  <a:pt x="4397121" y="5988893"/>
                  <a:pt x="4276748" y="6414594"/>
                  <a:pt x="4117769" y="6828295"/>
                </a:cubicBezTo>
                <a:lnTo>
                  <a:pt x="4105288" y="6858000"/>
                </a:lnTo>
                <a:lnTo>
                  <a:pt x="4052520" y="6858000"/>
                </a:lnTo>
                <a:lnTo>
                  <a:pt x="4059369" y="6841549"/>
                </a:lnTo>
                <a:cubicBezTo>
                  <a:pt x="4147276" y="6614016"/>
                  <a:pt x="4224193" y="6380817"/>
                  <a:pt x="4291518" y="6142729"/>
                </a:cubicBezTo>
                <a:cubicBezTo>
                  <a:pt x="4350055" y="5935370"/>
                  <a:pt x="4393256" y="5723695"/>
                  <a:pt x="4443357" y="5513923"/>
                </a:cubicBezTo>
                <a:cubicBezTo>
                  <a:pt x="4444541" y="5502788"/>
                  <a:pt x="4445137" y="5491601"/>
                  <a:pt x="4445146" y="5480401"/>
                </a:cubicBezTo>
                <a:cubicBezTo>
                  <a:pt x="4408465" y="5607635"/>
                  <a:pt x="4379196" y="5719759"/>
                  <a:pt x="4344559" y="5830359"/>
                </a:cubicBezTo>
                <a:cubicBezTo>
                  <a:pt x="4254261" y="6118381"/>
                  <a:pt x="4150112" y="6398531"/>
                  <a:pt x="4031702" y="6670527"/>
                </a:cubicBezTo>
                <a:lnTo>
                  <a:pt x="3943824" y="6858000"/>
                </a:lnTo>
                <a:lnTo>
                  <a:pt x="0" y="6858000"/>
                </a:lnTo>
                <a:close/>
              </a:path>
            </a:pathLst>
          </a:custGeom>
          <a:effectLst>
            <a:softEdge rad="635000"/>
          </a:effectLst>
        </p:spPr>
      </p:pic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861995" y="1866900"/>
            <a:ext cx="5098010" cy="4854576"/>
          </a:xfrm>
        </p:spPr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altLang="ja-JP" sz="2400" dirty="0">
                <a:latin typeface="メイリオ" panose="020B0604030504040204" pitchFamily="50" charset="-128"/>
              </a:rPr>
              <a:t>Python </a:t>
            </a:r>
            <a:r>
              <a:rPr lang="ja-JP" altLang="en-US" sz="2400" dirty="0">
                <a:latin typeface="メイリオ" panose="020B0604030504040204" pitchFamily="50" charset="-128"/>
              </a:rPr>
              <a:t>プログラミングの基礎</a:t>
            </a:r>
            <a:endParaRPr lang="en-US" altLang="ja-JP" sz="2400" dirty="0">
              <a:latin typeface="メイリオ" panose="020B0604030504040204" pitchFamily="50" charset="-128"/>
            </a:endParaRPr>
          </a:p>
          <a:p>
            <a:pPr marL="457200" indent="-457200">
              <a:buFont typeface="+mj-lt"/>
              <a:buAutoNum type="arabicPeriod"/>
            </a:pPr>
            <a:r>
              <a:rPr lang="ja-JP" altLang="en-US" sz="2400" dirty="0">
                <a:latin typeface="メイリオ" panose="020B0604030504040204" pitchFamily="50" charset="-128"/>
              </a:rPr>
              <a:t>変数，代入</a:t>
            </a:r>
            <a:endParaRPr lang="en-US" altLang="ja-JP" sz="2400" dirty="0">
              <a:latin typeface="メイリオ" panose="020B0604030504040204" pitchFamily="50" charset="-128"/>
            </a:endParaRPr>
          </a:p>
          <a:p>
            <a:pPr marL="457200" indent="-457200">
              <a:buFont typeface="+mj-lt"/>
              <a:buAutoNum type="arabicPeriod"/>
            </a:pPr>
            <a:r>
              <a:rPr lang="ja-JP" altLang="en-US" sz="2400" dirty="0">
                <a:latin typeface="メイリオ" panose="020B0604030504040204" pitchFamily="50" charset="-128"/>
              </a:rPr>
              <a:t>オブジェクト，メソッド</a:t>
            </a:r>
            <a:endParaRPr lang="en-US" altLang="ja-JP" sz="2400" dirty="0">
              <a:latin typeface="メイリオ" panose="020B0604030504040204" pitchFamily="50" charset="-128"/>
            </a:endParaRPr>
          </a:p>
          <a:p>
            <a:pPr marL="457200" indent="-457200">
              <a:buFont typeface="+mj-lt"/>
              <a:buAutoNum type="arabicPeriod"/>
            </a:pPr>
            <a:r>
              <a:rPr lang="ja-JP" altLang="en-US" sz="2400" dirty="0">
                <a:latin typeface="メイリオ" panose="020B0604030504040204" pitchFamily="50" charset="-128"/>
              </a:rPr>
              <a:t>プログラミングの楽しさと達成感</a:t>
            </a:r>
            <a:endParaRPr lang="en-US" altLang="ja-JP" sz="2400" dirty="0">
              <a:latin typeface="メイリオ" panose="020B0604030504040204" pitchFamily="50" charset="-128"/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altLang="ja-JP" sz="2400" dirty="0">
                <a:latin typeface="メイリオ" panose="020B0604030504040204" pitchFamily="50" charset="-128"/>
              </a:rPr>
              <a:t>Python </a:t>
            </a:r>
            <a:r>
              <a:rPr lang="ja-JP" altLang="en-US" sz="2400" dirty="0">
                <a:latin typeface="メイリオ" panose="020B0604030504040204" pitchFamily="50" charset="-128"/>
              </a:rPr>
              <a:t>の外部ライブラリの概要と活用</a:t>
            </a:r>
            <a:endParaRPr lang="en-US" altLang="ja-JP" sz="2400" dirty="0">
              <a:latin typeface="メイリオ" panose="020B0604030504040204" pitchFamily="50" charset="-128"/>
            </a:endParaRPr>
          </a:p>
          <a:p>
            <a:pPr marL="457200" indent="-457200">
              <a:buFont typeface="+mj-lt"/>
              <a:buAutoNum type="arabicPeriod"/>
            </a:pPr>
            <a:r>
              <a:rPr lang="ja-JP" altLang="en-US" sz="2400" dirty="0">
                <a:latin typeface="メイリオ" panose="020B0604030504040204" pitchFamily="50" charset="-128"/>
              </a:rPr>
              <a:t>実データを用いた散布図の作成</a:t>
            </a:r>
            <a:endParaRPr lang="en-US" altLang="ja-JP" sz="2400" dirty="0">
              <a:latin typeface="メイリオ" panose="020B0604030504040204" pitchFamily="50" charset="-128"/>
            </a:endParaRPr>
          </a:p>
          <a:p>
            <a:pPr marL="457200" indent="-457200">
              <a:buFont typeface="+mj-lt"/>
              <a:buAutoNum type="arabicPeriod"/>
            </a:pPr>
            <a:r>
              <a:rPr lang="ja-JP" altLang="en-US" sz="2400" dirty="0">
                <a:latin typeface="メイリオ" panose="020B0604030504040204" pitchFamily="50" charset="-128"/>
              </a:rPr>
              <a:t>人工知能でのプログラミングの重要性</a:t>
            </a:r>
            <a:endParaRPr lang="en-US" altLang="ja-JP" sz="2400" dirty="0">
              <a:latin typeface="メイリオ" panose="020B0604030504040204" pitchFamily="50" charset="-128"/>
            </a:endParaRPr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271AC035-0C11-72EC-EAF9-C2E472D896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7DD4950-D159-4EF1-90C3-DB06CAAE7C11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badi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badi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3451228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図 7">
            <a:extLst>
              <a:ext uri="{FF2B5EF4-FFF2-40B4-BE49-F238E27FC236}">
                <a16:creationId xmlns:a16="http://schemas.microsoft.com/office/drawing/2014/main" id="{A1C1ABE2-C5B9-F0CB-A9D5-BDC305894CC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28614" y="4585566"/>
            <a:ext cx="2389008" cy="2210822"/>
          </a:xfrm>
          <a:prstGeom prst="rect">
            <a:avLst/>
          </a:prstGeom>
        </p:spPr>
      </p:pic>
      <p:sp>
        <p:nvSpPr>
          <p:cNvPr id="2" name="タイトル 1">
            <a:extLst>
              <a:ext uri="{FF2B5EF4-FFF2-40B4-BE49-F238E27FC236}">
                <a16:creationId xmlns:a16="http://schemas.microsoft.com/office/drawing/2014/main" id="{173D6206-47B5-FF10-5D51-4C71E97A1D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kumimoji="1" lang="ja-JP" altLang="en-US" dirty="0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25AE3347-4C7B-BD83-D4EA-6C1E59C274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5316" y="861456"/>
            <a:ext cx="3516134" cy="2722185"/>
          </a:xfrm>
          <a:ln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pPr marL="0" indent="0">
              <a:lnSpc>
                <a:spcPct val="130000"/>
              </a:lnSpc>
              <a:buNone/>
            </a:pPr>
            <a:r>
              <a:rPr kumimoji="1" lang="en-US" altLang="ja-JP" sz="2600" dirty="0"/>
              <a:t>import turtle</a:t>
            </a:r>
          </a:p>
          <a:p>
            <a:pPr marL="0" indent="0">
              <a:lnSpc>
                <a:spcPct val="130000"/>
              </a:lnSpc>
              <a:buNone/>
            </a:pPr>
            <a:r>
              <a:rPr lang="en-US" altLang="ja-JP" sz="2600" dirty="0"/>
              <a:t>t</a:t>
            </a:r>
            <a:r>
              <a:rPr kumimoji="1" lang="en-US" altLang="ja-JP" sz="2600" dirty="0"/>
              <a:t> = </a:t>
            </a:r>
            <a:r>
              <a:rPr kumimoji="1" lang="en-US" altLang="ja-JP" sz="2600" dirty="0" err="1"/>
              <a:t>turtle.Turtle</a:t>
            </a:r>
            <a:r>
              <a:rPr kumimoji="1" lang="en-US" altLang="ja-JP" sz="2600" dirty="0"/>
              <a:t>()</a:t>
            </a:r>
          </a:p>
          <a:p>
            <a:pPr marL="0" indent="0">
              <a:lnSpc>
                <a:spcPct val="130000"/>
              </a:lnSpc>
              <a:buNone/>
            </a:pPr>
            <a:r>
              <a:rPr kumimoji="1" lang="en-US" altLang="ja-JP" sz="2600" dirty="0" err="1">
                <a:solidFill>
                  <a:srgbClr val="FF0000"/>
                </a:solidFill>
              </a:rPr>
              <a:t>t.goto</a:t>
            </a:r>
            <a:r>
              <a:rPr kumimoji="1" lang="en-US" altLang="ja-JP" sz="2600" dirty="0">
                <a:solidFill>
                  <a:srgbClr val="FF0000"/>
                </a:solidFill>
              </a:rPr>
              <a:t>(0,100)</a:t>
            </a:r>
          </a:p>
          <a:p>
            <a:pPr marL="0" indent="0">
              <a:lnSpc>
                <a:spcPct val="130000"/>
              </a:lnSpc>
              <a:buNone/>
            </a:pPr>
            <a:r>
              <a:rPr kumimoji="1" lang="en-US" altLang="ja-JP" sz="2600" dirty="0" err="1">
                <a:solidFill>
                  <a:srgbClr val="FF0000"/>
                </a:solidFill>
              </a:rPr>
              <a:t>t.goto</a:t>
            </a:r>
            <a:r>
              <a:rPr kumimoji="1" lang="en-US" altLang="ja-JP" sz="2600" dirty="0">
                <a:solidFill>
                  <a:srgbClr val="FF0000"/>
                </a:solidFill>
              </a:rPr>
              <a:t>(100,0)</a:t>
            </a:r>
          </a:p>
          <a:p>
            <a:pPr marL="0" indent="0">
              <a:lnSpc>
                <a:spcPct val="130000"/>
              </a:lnSpc>
              <a:buNone/>
            </a:pPr>
            <a:endParaRPr kumimoji="1" lang="ja-JP" altLang="en-US" sz="2400" dirty="0">
              <a:solidFill>
                <a:srgbClr val="FF0000"/>
              </a:solidFill>
            </a:endParaRP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A8359D4E-FED0-940B-8A4C-FB5DFB5C75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7DD4950-D159-4EF1-90C3-DB06CAAE7C11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30</a:t>
            </a:fld>
            <a:endParaRPr kumimoji="1" lang="ja-JP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5" name="コンテンツ プレースホルダー 2">
            <a:extLst>
              <a:ext uri="{FF2B5EF4-FFF2-40B4-BE49-F238E27FC236}">
                <a16:creationId xmlns:a16="http://schemas.microsoft.com/office/drawing/2014/main" id="{A0AF8BE4-DE69-62D8-5334-307758C7CC19}"/>
              </a:ext>
            </a:extLst>
          </p:cNvPr>
          <p:cNvSpPr txBox="1">
            <a:spLocks/>
          </p:cNvSpPr>
          <p:nvPr/>
        </p:nvSpPr>
        <p:spPr>
          <a:xfrm>
            <a:off x="4014937" y="902931"/>
            <a:ext cx="5129063" cy="403272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ライブラリのインポート</a:t>
            </a:r>
            <a:endParaRPr kumimoji="1" lang="en-US" altLang="ja-JP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オブジェクト生成。</a:t>
            </a: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t </a:t>
            </a: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へのセット。</a:t>
            </a:r>
            <a:endParaRPr kumimoji="1" lang="en-US" altLang="ja-JP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(0, 100) </a:t>
            </a: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への移動</a:t>
            </a:r>
            <a:endParaRPr kumimoji="1" lang="en-US" altLang="ja-JP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(100, 0) </a:t>
            </a: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への移動</a:t>
            </a:r>
            <a:b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</a:br>
            <a:endParaRPr kumimoji="1" lang="en-US" altLang="ja-JP" sz="2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B0CF3414-F890-D928-6ADA-5478BF329055}"/>
              </a:ext>
            </a:extLst>
          </p:cNvPr>
          <p:cNvSpPr txBox="1"/>
          <p:nvPr/>
        </p:nvSpPr>
        <p:spPr>
          <a:xfrm>
            <a:off x="979942" y="4817503"/>
            <a:ext cx="14157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実行結果</a:t>
            </a:r>
          </a:p>
        </p:txBody>
      </p:sp>
      <p:cxnSp>
        <p:nvCxnSpPr>
          <p:cNvPr id="11" name="直線矢印コネクタ 10">
            <a:extLst>
              <a:ext uri="{FF2B5EF4-FFF2-40B4-BE49-F238E27FC236}">
                <a16:creationId xmlns:a16="http://schemas.microsoft.com/office/drawing/2014/main" id="{372B8C29-4057-B239-E0EF-9718C078470E}"/>
              </a:ext>
            </a:extLst>
          </p:cNvPr>
          <p:cNvCxnSpPr>
            <a:cxnSpLocks/>
          </p:cNvCxnSpPr>
          <p:nvPr/>
        </p:nvCxnSpPr>
        <p:spPr>
          <a:xfrm flipV="1">
            <a:off x="3159743" y="6224255"/>
            <a:ext cx="821707" cy="247761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線矢印コネクタ 11">
            <a:extLst>
              <a:ext uri="{FF2B5EF4-FFF2-40B4-BE49-F238E27FC236}">
                <a16:creationId xmlns:a16="http://schemas.microsoft.com/office/drawing/2014/main" id="{F55462C9-96AE-F6F5-DDD9-B2EDAAA1FA48}"/>
              </a:ext>
            </a:extLst>
          </p:cNvPr>
          <p:cNvCxnSpPr>
            <a:cxnSpLocks/>
          </p:cNvCxnSpPr>
          <p:nvPr/>
        </p:nvCxnSpPr>
        <p:spPr>
          <a:xfrm flipH="1" flipV="1">
            <a:off x="4288055" y="4889634"/>
            <a:ext cx="2042894" cy="292237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線矢印コネクタ 14">
            <a:extLst>
              <a:ext uri="{FF2B5EF4-FFF2-40B4-BE49-F238E27FC236}">
                <a16:creationId xmlns:a16="http://schemas.microsoft.com/office/drawing/2014/main" id="{8ADDD9FD-0FEF-D763-891F-854ED82028C6}"/>
              </a:ext>
            </a:extLst>
          </p:cNvPr>
          <p:cNvCxnSpPr>
            <a:cxnSpLocks/>
          </p:cNvCxnSpPr>
          <p:nvPr/>
        </p:nvCxnSpPr>
        <p:spPr>
          <a:xfrm flipH="1" flipV="1">
            <a:off x="5640404" y="6279489"/>
            <a:ext cx="1022642" cy="4678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21F71FD4-5102-AC7E-9700-17D77BEF0140}"/>
              </a:ext>
            </a:extLst>
          </p:cNvPr>
          <p:cNvSpPr txBox="1"/>
          <p:nvPr/>
        </p:nvSpPr>
        <p:spPr>
          <a:xfrm>
            <a:off x="6911206" y="6085088"/>
            <a:ext cx="171767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(100, 0) </a:t>
            </a:r>
            <a:endParaRPr kumimoji="0" lang="ja-JP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314DCFE9-3C79-8FA6-0B39-017A66EB9B92}"/>
              </a:ext>
            </a:extLst>
          </p:cNvPr>
          <p:cNvSpPr txBox="1"/>
          <p:nvPr/>
        </p:nvSpPr>
        <p:spPr>
          <a:xfrm>
            <a:off x="6442075" y="4972557"/>
            <a:ext cx="171767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(0, 100) </a:t>
            </a:r>
            <a:endParaRPr kumimoji="0" lang="ja-JP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87E11C25-EAA4-9941-B827-13E564A12672}"/>
              </a:ext>
            </a:extLst>
          </p:cNvPr>
          <p:cNvSpPr txBox="1"/>
          <p:nvPr/>
        </p:nvSpPr>
        <p:spPr>
          <a:xfrm>
            <a:off x="2087232" y="6279489"/>
            <a:ext cx="171767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(0, 0) </a:t>
            </a:r>
            <a:endParaRPr kumimoji="0" lang="ja-JP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03638064-E4BD-4D37-3440-FE637A9CE670}"/>
              </a:ext>
            </a:extLst>
          </p:cNvPr>
          <p:cNvSpPr txBox="1"/>
          <p:nvPr/>
        </p:nvSpPr>
        <p:spPr>
          <a:xfrm>
            <a:off x="979942" y="5229261"/>
            <a:ext cx="2309357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最初の位置は </a:t>
            </a:r>
            <a:r>
              <a:rPr kumimoji="0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(0, 0) </a:t>
            </a:r>
            <a:endParaRPr kumimoji="0" lang="ja-JP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877631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08AF9A70-3861-8057-F79F-3605FF2183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0549" y="551286"/>
            <a:ext cx="8461208" cy="5333166"/>
          </a:xfrm>
        </p:spPr>
        <p:txBody>
          <a:bodyPr/>
          <a:lstStyle/>
          <a:p>
            <a:pPr marL="0" indent="0">
              <a:buNone/>
            </a:pPr>
            <a:r>
              <a:rPr lang="ja-JP" altLang="en-US" dirty="0"/>
              <a:t>① </a:t>
            </a:r>
            <a:r>
              <a:rPr lang="en-US" altLang="ja-JP" dirty="0"/>
              <a:t>trinket </a:t>
            </a:r>
            <a:r>
              <a:rPr lang="ja-JP" altLang="en-US" dirty="0"/>
              <a:t>の次のページを開く</a:t>
            </a:r>
            <a:endParaRPr lang="en-US" altLang="ja-JP" dirty="0"/>
          </a:p>
          <a:p>
            <a:pPr marL="0" indent="0">
              <a:buNone/>
            </a:pPr>
            <a:r>
              <a:rPr lang="en-US" altLang="ja-JP" b="0" i="0" dirty="0">
                <a:effectLst/>
                <a:latin typeface="Merriweather" panose="00000500000000000000" pitchFamily="2" charset="0"/>
                <a:hlinkClick r:id="rId2"/>
              </a:rPr>
              <a:t>https://trinket.io/python/f29bfe71cd</a:t>
            </a:r>
            <a:endParaRPr lang="en-US" altLang="ja-JP" b="0" i="0" dirty="0">
              <a:effectLst/>
              <a:latin typeface="Merriweather" panose="00000500000000000000" pitchFamily="2" charset="0"/>
            </a:endParaRPr>
          </a:p>
          <a:p>
            <a:pPr marL="0" indent="0">
              <a:buNone/>
            </a:pPr>
            <a:endParaRPr lang="en-US" altLang="ja-JP" dirty="0"/>
          </a:p>
          <a:p>
            <a:pPr marL="0" indent="0">
              <a:buNone/>
            </a:pPr>
            <a:r>
              <a:rPr lang="ja-JP" altLang="en-US" dirty="0"/>
              <a:t>② 実行結果が，次のように表示されることを確認</a:t>
            </a:r>
            <a:endParaRPr lang="en-US" altLang="ja-JP" dirty="0"/>
          </a:p>
          <a:p>
            <a:pPr marL="0" indent="0">
              <a:buNone/>
            </a:pPr>
            <a:endParaRPr lang="en-US" altLang="ja-JP" dirty="0"/>
          </a:p>
          <a:p>
            <a:pPr marL="0" indent="0">
              <a:buNone/>
            </a:pPr>
            <a:endParaRPr lang="en-US" altLang="ja-JP" dirty="0"/>
          </a:p>
          <a:p>
            <a:pPr marL="0" indent="0">
              <a:buNone/>
            </a:pPr>
            <a:endParaRPr lang="en-US" altLang="ja-JP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C26C1D8A-4F75-182B-75C2-E9D793C66B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31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7" name="コンテンツ プレースホルダー 2">
            <a:extLst>
              <a:ext uri="{FF2B5EF4-FFF2-40B4-BE49-F238E27FC236}">
                <a16:creationId xmlns:a16="http://schemas.microsoft.com/office/drawing/2014/main" id="{4ED4EF91-3CF3-D455-8C60-95123455814E}"/>
              </a:ext>
            </a:extLst>
          </p:cNvPr>
          <p:cNvSpPr txBox="1">
            <a:spLocks/>
          </p:cNvSpPr>
          <p:nvPr/>
        </p:nvSpPr>
        <p:spPr>
          <a:xfrm>
            <a:off x="321844" y="5757591"/>
            <a:ext cx="8025743" cy="1020589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実行が開始しないときは、「</a:t>
            </a: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実行ボタン</a:t>
            </a: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」で</a:t>
            </a: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実行</a:t>
            </a:r>
            <a:endParaRPr kumimoji="1" lang="en-US" altLang="ja-JP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Segoe UI" panose="020B0502040204020203" pitchFamily="34" charset="0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ソースコードを</a:t>
            </a: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書き替えて再度実行</a:t>
            </a: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することも可能</a:t>
            </a:r>
            <a:endParaRPr kumimoji="1" lang="en-US" altLang="ja-JP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Segoe UI" panose="020B0502040204020203" pitchFamily="34" charset="0"/>
            </a:endParaRPr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F6839431-3C8F-EDD1-CE91-33D16F73E69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675" y="2707328"/>
            <a:ext cx="9077325" cy="2809875"/>
          </a:xfrm>
          <a:prstGeom prst="rect">
            <a:avLst/>
          </a:prstGeom>
        </p:spPr>
      </p:pic>
      <p:sp>
        <p:nvSpPr>
          <p:cNvPr id="2" name="正方形/長方形 1">
            <a:extLst>
              <a:ext uri="{FF2B5EF4-FFF2-40B4-BE49-F238E27FC236}">
                <a16:creationId xmlns:a16="http://schemas.microsoft.com/office/drawing/2014/main" id="{DBF72D09-CF18-54A3-05FD-E404CF41A5B1}"/>
              </a:ext>
            </a:extLst>
          </p:cNvPr>
          <p:cNvSpPr/>
          <p:nvPr/>
        </p:nvSpPr>
        <p:spPr>
          <a:xfrm>
            <a:off x="872223" y="2698451"/>
            <a:ext cx="670867" cy="402771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70AD8014-F1FA-FD2C-BE48-B1D2447AF855}"/>
              </a:ext>
            </a:extLst>
          </p:cNvPr>
          <p:cNvSpPr txBox="1"/>
          <p:nvPr/>
        </p:nvSpPr>
        <p:spPr>
          <a:xfrm>
            <a:off x="1543090" y="2817341"/>
            <a:ext cx="27434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実行、</a:t>
            </a: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STOP </a:t>
            </a: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ボタン</a:t>
            </a:r>
          </a:p>
        </p:txBody>
      </p:sp>
    </p:spTree>
    <p:extLst>
      <p:ext uri="{BB962C8B-B14F-4D97-AF65-F5344CB8AC3E}">
        <p14:creationId xmlns:p14="http://schemas.microsoft.com/office/powerpoint/2010/main" val="20986334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08AF9A70-3861-8057-F79F-3605FF2183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0549" y="551286"/>
            <a:ext cx="8461208" cy="5333166"/>
          </a:xfrm>
        </p:spPr>
        <p:txBody>
          <a:bodyPr/>
          <a:lstStyle/>
          <a:p>
            <a:pPr marL="0" indent="0">
              <a:buNone/>
            </a:pPr>
            <a:r>
              <a:rPr lang="ja-JP" altLang="en-US" dirty="0"/>
              <a:t>③ 次のように</a:t>
            </a:r>
            <a:r>
              <a:rPr lang="ja-JP" altLang="en-US" b="1" dirty="0"/>
              <a:t>書き換えて</a:t>
            </a:r>
            <a:r>
              <a:rPr lang="ja-JP" altLang="en-US" dirty="0"/>
              <a:t>、</a:t>
            </a:r>
            <a:r>
              <a:rPr lang="ja-JP" altLang="en-US" b="1" dirty="0"/>
              <a:t>再実行</a:t>
            </a:r>
            <a:r>
              <a:rPr lang="ja-JP" altLang="en-US" dirty="0"/>
              <a:t>し、</a:t>
            </a:r>
            <a:r>
              <a:rPr lang="ja-JP" altLang="en-US" b="1" dirty="0"/>
              <a:t>結果が変わる</a:t>
            </a:r>
            <a:r>
              <a:rPr lang="ja-JP" altLang="en-US" dirty="0"/>
              <a:t>ことを確認</a:t>
            </a:r>
            <a:endParaRPr lang="en-US" altLang="ja-JP" dirty="0"/>
          </a:p>
          <a:p>
            <a:pPr marL="0" indent="0">
              <a:buNone/>
            </a:pPr>
            <a:endParaRPr lang="en-US" altLang="ja-JP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C26C1D8A-4F75-182B-75C2-E9D793C66B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32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pic>
        <p:nvPicPr>
          <p:cNvPr id="2" name="図 1">
            <a:extLst>
              <a:ext uri="{FF2B5EF4-FFF2-40B4-BE49-F238E27FC236}">
                <a16:creationId xmlns:a16="http://schemas.microsoft.com/office/drawing/2014/main" id="{986B51FD-EDF7-3D54-390D-003370ABA0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2692" y="3751690"/>
            <a:ext cx="5952070" cy="2787223"/>
          </a:xfrm>
          <a:prstGeom prst="rect">
            <a:avLst/>
          </a:prstGeom>
        </p:spPr>
      </p:pic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910CD3CC-3D65-9DB2-DDBF-BCCF0D100D97}"/>
              </a:ext>
            </a:extLst>
          </p:cNvPr>
          <p:cNvSpPr/>
          <p:nvPr/>
        </p:nvSpPr>
        <p:spPr>
          <a:xfrm>
            <a:off x="1560088" y="3763686"/>
            <a:ext cx="670867" cy="402771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5069B162-802A-F100-C7E0-94F44AE8BE76}"/>
              </a:ext>
            </a:extLst>
          </p:cNvPr>
          <p:cNvSpPr txBox="1"/>
          <p:nvPr/>
        </p:nvSpPr>
        <p:spPr>
          <a:xfrm>
            <a:off x="2230955" y="3608147"/>
            <a:ext cx="27434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実行、</a:t>
            </a: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STOP </a:t>
            </a: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ボタン</a:t>
            </a:r>
          </a:p>
        </p:txBody>
      </p:sp>
      <p:pic>
        <p:nvPicPr>
          <p:cNvPr id="12" name="図 11">
            <a:extLst>
              <a:ext uri="{FF2B5EF4-FFF2-40B4-BE49-F238E27FC236}">
                <a16:creationId xmlns:a16="http://schemas.microsoft.com/office/drawing/2014/main" id="{8ADC1251-367C-815A-7A0F-5DC874752FB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7776" y="1558416"/>
            <a:ext cx="5175277" cy="1870584"/>
          </a:xfrm>
          <a:prstGeom prst="rect">
            <a:avLst/>
          </a:prstGeom>
        </p:spPr>
      </p:pic>
      <p:sp>
        <p:nvSpPr>
          <p:cNvPr id="13" name="矢印: 左 12">
            <a:extLst>
              <a:ext uri="{FF2B5EF4-FFF2-40B4-BE49-F238E27FC236}">
                <a16:creationId xmlns:a16="http://schemas.microsoft.com/office/drawing/2014/main" id="{30520B73-BD1A-DE3B-AFBE-4588DF200E08}"/>
              </a:ext>
            </a:extLst>
          </p:cNvPr>
          <p:cNvSpPr/>
          <p:nvPr/>
        </p:nvSpPr>
        <p:spPr>
          <a:xfrm>
            <a:off x="4511153" y="2924419"/>
            <a:ext cx="723900" cy="407971"/>
          </a:xfrm>
          <a:prstGeom prst="lef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3B0DAA82-9450-2032-ACBF-6A71F0D829EC}"/>
              </a:ext>
            </a:extLst>
          </p:cNvPr>
          <p:cNvSpPr txBox="1"/>
          <p:nvPr/>
        </p:nvSpPr>
        <p:spPr>
          <a:xfrm>
            <a:off x="5393040" y="2890895"/>
            <a:ext cx="14157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書き換え</a:t>
            </a:r>
          </a:p>
        </p:txBody>
      </p:sp>
    </p:spTree>
    <p:extLst>
      <p:ext uri="{BB962C8B-B14F-4D97-AF65-F5344CB8AC3E}">
        <p14:creationId xmlns:p14="http://schemas.microsoft.com/office/powerpoint/2010/main" val="194361311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660E2BAD-9A81-38A6-726F-7C0F2D8B21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7DD4950-D159-4EF1-90C3-DB06CAAE7C11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33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282F0EEF-7EF2-6E6B-3C6B-8AEDAFB0BD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80349" y="1608890"/>
            <a:ext cx="5826588" cy="4684749"/>
          </a:xfrm>
          <a:prstGeom prst="rect">
            <a:avLst/>
          </a:prstGeom>
          <a:ln>
            <a:solidFill>
              <a:schemeClr val="accent1"/>
            </a:solidFill>
          </a:ln>
        </p:spPr>
      </p:pic>
      <p:cxnSp>
        <p:nvCxnSpPr>
          <p:cNvPr id="6" name="直線矢印コネクタ 5">
            <a:extLst>
              <a:ext uri="{FF2B5EF4-FFF2-40B4-BE49-F238E27FC236}">
                <a16:creationId xmlns:a16="http://schemas.microsoft.com/office/drawing/2014/main" id="{DE6905A4-520C-E8AF-AE4F-2F37779DE85E}"/>
              </a:ext>
            </a:extLst>
          </p:cNvPr>
          <p:cNvCxnSpPr/>
          <p:nvPr/>
        </p:nvCxnSpPr>
        <p:spPr>
          <a:xfrm>
            <a:off x="1143301" y="3964739"/>
            <a:ext cx="6900684" cy="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直線矢印コネクタ 6">
            <a:extLst>
              <a:ext uri="{FF2B5EF4-FFF2-40B4-BE49-F238E27FC236}">
                <a16:creationId xmlns:a16="http://schemas.microsoft.com/office/drawing/2014/main" id="{D4733D1F-107D-6283-D382-A3B0B0AE594F}"/>
              </a:ext>
            </a:extLst>
          </p:cNvPr>
          <p:cNvCxnSpPr>
            <a:cxnSpLocks/>
          </p:cNvCxnSpPr>
          <p:nvPr/>
        </p:nvCxnSpPr>
        <p:spPr>
          <a:xfrm flipV="1">
            <a:off x="4496101" y="1423189"/>
            <a:ext cx="0" cy="492280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44387F1A-AE97-AAE8-0C9B-02DB3BE5D711}"/>
              </a:ext>
            </a:extLst>
          </p:cNvPr>
          <p:cNvSpPr txBox="1"/>
          <p:nvPr/>
        </p:nvSpPr>
        <p:spPr>
          <a:xfrm>
            <a:off x="2354136" y="4353054"/>
            <a:ext cx="2309357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亀の最初の位置は </a:t>
            </a:r>
            <a:r>
              <a:rPr kumimoji="0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(0, 0) </a:t>
            </a:r>
            <a:endParaRPr kumimoji="0" lang="ja-JP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8E6BB04C-8851-F4F4-BA81-1745B8D18903}"/>
              </a:ext>
            </a:extLst>
          </p:cNvPr>
          <p:cNvSpPr txBox="1"/>
          <p:nvPr/>
        </p:nvSpPr>
        <p:spPr>
          <a:xfrm>
            <a:off x="6325178" y="4122221"/>
            <a:ext cx="306906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5B9BD5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 </a:t>
            </a:r>
            <a:r>
              <a:rPr kumimoji="0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srgbClr val="5B9BD5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(</a:t>
            </a:r>
            <a:r>
              <a:rPr kumimoji="0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5B9BD5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プラスの数</a:t>
            </a:r>
            <a:r>
              <a:rPr kumimoji="0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srgbClr val="5B9BD5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, 0) </a:t>
            </a:r>
            <a:endParaRPr kumimoji="0" lang="ja-JP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5B9BD5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0499CA41-1B45-C259-5E42-A51E0413F172}"/>
              </a:ext>
            </a:extLst>
          </p:cNvPr>
          <p:cNvSpPr txBox="1"/>
          <p:nvPr/>
        </p:nvSpPr>
        <p:spPr>
          <a:xfrm>
            <a:off x="118124" y="4029371"/>
            <a:ext cx="306906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5B9BD5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 </a:t>
            </a:r>
            <a:r>
              <a:rPr kumimoji="0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srgbClr val="5B9BD5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(</a:t>
            </a:r>
            <a:r>
              <a:rPr kumimoji="0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5B9BD5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マイナスの数</a:t>
            </a:r>
            <a:r>
              <a:rPr kumimoji="0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srgbClr val="5B9BD5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, 0) </a:t>
            </a:r>
            <a:endParaRPr kumimoji="0" lang="ja-JP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5B9BD5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FBF505DD-9DED-3887-7933-61FF5CA34B06}"/>
              </a:ext>
            </a:extLst>
          </p:cNvPr>
          <p:cNvSpPr txBox="1"/>
          <p:nvPr/>
        </p:nvSpPr>
        <p:spPr>
          <a:xfrm>
            <a:off x="4437872" y="1647460"/>
            <a:ext cx="306906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5B9BD5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 </a:t>
            </a:r>
            <a:r>
              <a:rPr kumimoji="0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srgbClr val="5B9BD5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(0, </a:t>
            </a:r>
            <a:r>
              <a:rPr kumimoji="0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5B9BD5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プラスの数</a:t>
            </a:r>
            <a:r>
              <a:rPr kumimoji="0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srgbClr val="5B9BD5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) </a:t>
            </a:r>
            <a:endParaRPr kumimoji="0" lang="ja-JP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5B9BD5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694797BE-FBC5-A402-17E8-8E72B4889A69}"/>
              </a:ext>
            </a:extLst>
          </p:cNvPr>
          <p:cNvSpPr txBox="1"/>
          <p:nvPr/>
        </p:nvSpPr>
        <p:spPr>
          <a:xfrm>
            <a:off x="4437871" y="5800516"/>
            <a:ext cx="306906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5B9BD5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 </a:t>
            </a:r>
            <a:r>
              <a:rPr kumimoji="0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srgbClr val="5B9BD5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(0, </a:t>
            </a:r>
            <a:r>
              <a:rPr kumimoji="0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5B9BD5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マイナスの数</a:t>
            </a:r>
            <a:r>
              <a:rPr kumimoji="0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srgbClr val="5B9BD5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) </a:t>
            </a:r>
            <a:endParaRPr kumimoji="0" lang="ja-JP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5B9BD5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5" name="コンテンツ プレースホルダー 2">
            <a:extLst>
              <a:ext uri="{FF2B5EF4-FFF2-40B4-BE49-F238E27FC236}">
                <a16:creationId xmlns:a16="http://schemas.microsoft.com/office/drawing/2014/main" id="{3B3191FD-A99E-67F2-1291-CA4EAAE4EBC6}"/>
              </a:ext>
            </a:extLst>
          </p:cNvPr>
          <p:cNvSpPr txBox="1">
            <a:spLocks/>
          </p:cNvSpPr>
          <p:nvPr/>
        </p:nvSpPr>
        <p:spPr>
          <a:xfrm>
            <a:off x="185624" y="90361"/>
            <a:ext cx="8461208" cy="5333166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Abadi" panose="020B0604020104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Abadi" panose="020B0604020104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Abadi" panose="020B0604020104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Abadi" panose="020B0604020104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Abadi" panose="020B0604020104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badi" panose="020B0604020104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④ 次を参考に、</a:t>
            </a:r>
            <a:r>
              <a:rPr kumimoji="1" lang="ja-JP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badi" panose="020B0604020104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自分で引数を書き替えたり</a:t>
            </a: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badi" panose="020B0604020104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、プログラム内に</a:t>
            </a:r>
            <a:r>
              <a:rPr kumimoji="1" lang="ja-JP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badi" panose="020B0604020104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「</a:t>
            </a:r>
            <a:r>
              <a:rPr kumimoji="1" lang="en-US" altLang="ja-JP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badi" panose="020B0604020104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t.goto</a:t>
            </a:r>
            <a:r>
              <a:rPr kumimoji="1" lang="en-US" altLang="ja-JP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badi" panose="020B0604020104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(&lt;</a:t>
            </a:r>
            <a:r>
              <a:rPr kumimoji="1" lang="ja-JP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badi" panose="020B0604020104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引数</a:t>
            </a:r>
            <a:r>
              <a:rPr kumimoji="1" lang="en-US" altLang="ja-JP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badi" panose="020B0604020104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&gt;)</a:t>
            </a:r>
            <a:r>
              <a:rPr kumimoji="1" lang="ja-JP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badi" panose="020B0604020104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」を増やして</a:t>
            </a: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badi" panose="020B0604020104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、</a:t>
            </a:r>
            <a:r>
              <a:rPr kumimoji="1" lang="ja-JP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badi" panose="020B0604020104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思い通りの図形</a:t>
            </a: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badi" panose="020B0604020104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を目指す。</a:t>
            </a:r>
            <a:endParaRPr kumimoji="1" lang="en-US" altLang="ja-JP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badi" panose="020B0604020104020204" pitchFamily="34" charset="0"/>
              <a:ea typeface="メイリオ" panose="020B0604030504040204" pitchFamily="50" charset="-128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194994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54CB2FE-67C2-1ABA-F411-7FB6F98D92E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7F63FD64-552D-6387-A540-B409743AFA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1845" y="175028"/>
            <a:ext cx="8461208" cy="772826"/>
          </a:xfrm>
        </p:spPr>
        <p:txBody>
          <a:bodyPr>
            <a:noAutofit/>
          </a:bodyPr>
          <a:lstStyle/>
          <a:p>
            <a:r>
              <a:rPr lang="ja-JP" altLang="en-US" sz="2900" dirty="0"/>
              <a:t>ここまでのまとめ</a:t>
            </a:r>
            <a:endParaRPr kumimoji="1" lang="ja-JP" altLang="en-US" sz="2900" dirty="0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0003DCC9-AC35-C2EB-4D75-0680DAE31C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0245" y="947854"/>
            <a:ext cx="8402226" cy="5910146"/>
          </a:xfrm>
        </p:spPr>
        <p:txBody>
          <a:bodyPr>
            <a:normAutofit/>
          </a:bodyPr>
          <a:lstStyle/>
          <a:p>
            <a:pPr>
              <a:spcBef>
                <a:spcPts val="1200"/>
              </a:spcBef>
            </a:pPr>
            <a:r>
              <a:rPr lang="ja-JP" altLang="en-US" sz="2400" b="1" dirty="0"/>
              <a:t>変数</a:t>
            </a:r>
            <a:r>
              <a:rPr lang="ja-JP" altLang="en-US" sz="2400" dirty="0"/>
              <a:t>：プログラム内で</a:t>
            </a:r>
            <a:r>
              <a:rPr lang="ja-JP" altLang="en-US" sz="2400" b="1" dirty="0"/>
              <a:t>名前を付けて値を保存し参照できるオブジェクト</a:t>
            </a:r>
            <a:endParaRPr lang="en-US" altLang="ja-JP" sz="2400" b="1" dirty="0"/>
          </a:p>
          <a:p>
            <a:pPr>
              <a:spcBef>
                <a:spcPts val="1200"/>
              </a:spcBef>
            </a:pPr>
            <a:r>
              <a:rPr lang="ja-JP" altLang="en-US" sz="2400" b="1" dirty="0"/>
              <a:t>オブジェクト</a:t>
            </a:r>
            <a:r>
              <a:rPr lang="ja-JP" altLang="en-US" sz="2400" dirty="0"/>
              <a:t>：コンピュータでの</a:t>
            </a:r>
            <a:r>
              <a:rPr lang="ja-JP" altLang="en-US" sz="2400" b="1" dirty="0"/>
              <a:t>操作や処理の対象となるもの</a:t>
            </a:r>
            <a:r>
              <a:rPr lang="ja-JP" altLang="en-US" sz="2400" dirty="0"/>
              <a:t>である．</a:t>
            </a:r>
            <a:endParaRPr lang="en-US" altLang="ja-JP" sz="2400" dirty="0"/>
          </a:p>
          <a:p>
            <a:pPr>
              <a:spcBef>
                <a:spcPts val="1200"/>
              </a:spcBef>
            </a:pPr>
            <a:r>
              <a:rPr lang="ja-JP" altLang="en-US" sz="2400" b="1" dirty="0"/>
              <a:t>メソッド</a:t>
            </a:r>
            <a:r>
              <a:rPr lang="ja-JP" altLang="en-US" sz="2400" dirty="0"/>
              <a:t>：</a:t>
            </a:r>
            <a:r>
              <a:rPr lang="ja-JP" altLang="en-US" sz="2400" b="1" dirty="0"/>
              <a:t>オブジェクトが持つ機能や操作</a:t>
            </a:r>
            <a:r>
              <a:rPr lang="ja-JP" altLang="en-US" sz="2400" dirty="0"/>
              <a:t>を表すもの．</a:t>
            </a:r>
            <a:endParaRPr lang="en-US" altLang="ja-JP" sz="2400" dirty="0"/>
          </a:p>
          <a:p>
            <a:pPr marL="0" indent="0">
              <a:spcBef>
                <a:spcPts val="1200"/>
              </a:spcBef>
              <a:buNone/>
            </a:pPr>
            <a:r>
              <a:rPr lang="ja-JP" altLang="en-US" sz="2400" b="1" dirty="0"/>
              <a:t>　例</a:t>
            </a:r>
            <a:r>
              <a:rPr lang="en-US" altLang="ja-JP" sz="2400" b="1" dirty="0"/>
              <a:t>: </a:t>
            </a:r>
            <a:r>
              <a:rPr lang="en-US" altLang="ja-JP" sz="2400" b="1" dirty="0" err="1"/>
              <a:t>t.goto</a:t>
            </a:r>
            <a:r>
              <a:rPr lang="en-US" altLang="ja-JP" sz="2400" b="1" dirty="0"/>
              <a:t>(100,0)</a:t>
            </a:r>
            <a:r>
              <a:rPr lang="ja-JP" altLang="en-US" sz="2400" dirty="0"/>
              <a:t>では</a:t>
            </a:r>
            <a:r>
              <a:rPr lang="ja-JP" altLang="en-US" sz="2400" b="1" dirty="0"/>
              <a:t> </a:t>
            </a:r>
            <a:r>
              <a:rPr lang="en-US" altLang="ja-JP" sz="2400" b="1" dirty="0"/>
              <a:t>t</a:t>
            </a:r>
            <a:r>
              <a:rPr lang="ja-JP" altLang="en-US" sz="2400" b="1" dirty="0"/>
              <a:t> はオブジェクト</a:t>
            </a:r>
            <a:r>
              <a:rPr lang="ja-JP" altLang="en-US" sz="2400" dirty="0"/>
              <a:t>、</a:t>
            </a:r>
            <a:r>
              <a:rPr lang="en-US" altLang="ja-JP" sz="2400" b="1" dirty="0" err="1"/>
              <a:t>goto</a:t>
            </a:r>
            <a:r>
              <a:rPr lang="en-US" altLang="ja-JP" sz="2400" b="1" dirty="0"/>
              <a:t> </a:t>
            </a:r>
            <a:r>
              <a:rPr lang="ja-JP" altLang="en-US" sz="2400" b="1" dirty="0"/>
              <a:t>はメソッド</a:t>
            </a:r>
            <a:r>
              <a:rPr lang="ja-JP" altLang="en-US" sz="2400" dirty="0"/>
              <a:t>。 </a:t>
            </a:r>
            <a:endParaRPr lang="en-US" altLang="ja-JP" sz="2400" dirty="0"/>
          </a:p>
          <a:p>
            <a:pPr>
              <a:spcBef>
                <a:spcPts val="1200"/>
              </a:spcBef>
            </a:pPr>
            <a:r>
              <a:rPr lang="ja-JP" altLang="en-US" sz="2400" b="1" dirty="0"/>
              <a:t>引数</a:t>
            </a:r>
            <a:r>
              <a:rPr lang="ja-JP" altLang="en-US" sz="2400" dirty="0"/>
              <a:t>：メソッドには，</a:t>
            </a:r>
            <a:r>
              <a:rPr lang="ja-JP" altLang="en-US" sz="2400" b="1" dirty="0"/>
              <a:t>操作の詳細を指定</a:t>
            </a:r>
            <a:r>
              <a:rPr lang="ja-JP" altLang="en-US" sz="2400" dirty="0"/>
              <a:t>するための引数を設定できる．</a:t>
            </a:r>
            <a:endParaRPr lang="en-US" altLang="ja-JP" sz="2400" dirty="0"/>
          </a:p>
          <a:p>
            <a:pPr marL="0" indent="0">
              <a:spcBef>
                <a:spcPts val="1200"/>
              </a:spcBef>
              <a:buNone/>
            </a:pPr>
            <a:r>
              <a:rPr lang="ja-JP" altLang="en-US" sz="2400" dirty="0"/>
              <a:t>　例：</a:t>
            </a:r>
            <a:r>
              <a:rPr lang="en-US" altLang="ja-JP" sz="2400" dirty="0" err="1"/>
              <a:t>t.goto</a:t>
            </a:r>
            <a:r>
              <a:rPr lang="en-US" altLang="ja-JP" sz="2400" dirty="0"/>
              <a:t>(100,0)</a:t>
            </a:r>
            <a:r>
              <a:rPr lang="ja-JP" altLang="en-US" sz="2400" dirty="0"/>
              <a:t> では、引数は「</a:t>
            </a:r>
            <a:r>
              <a:rPr lang="en-US" altLang="ja-JP" sz="2400" dirty="0"/>
              <a:t>100,0</a:t>
            </a:r>
            <a:r>
              <a:rPr lang="ja-JP" altLang="en-US" sz="2400" dirty="0"/>
              <a:t>」</a:t>
            </a:r>
            <a:endParaRPr lang="en-US" altLang="ja-JP" sz="2400" dirty="0"/>
          </a:p>
          <a:p>
            <a:pPr>
              <a:spcBef>
                <a:spcPts val="1200"/>
              </a:spcBef>
            </a:pPr>
            <a:r>
              <a:rPr lang="en-US" altLang="ja-JP" sz="2400" dirty="0"/>
              <a:t>Python </a:t>
            </a:r>
            <a:r>
              <a:rPr lang="ja-JP" altLang="en-US" sz="2400" dirty="0"/>
              <a:t>では，</a:t>
            </a:r>
            <a:r>
              <a:rPr lang="ja-JP" altLang="en-US" sz="2400" b="1" dirty="0"/>
              <a:t>インデント</a:t>
            </a:r>
            <a:r>
              <a:rPr lang="ja-JP" altLang="en-US" sz="2400" dirty="0"/>
              <a:t>を適切に使用する．</a:t>
            </a:r>
            <a:endParaRPr lang="en-US" altLang="ja-JP" sz="2400" dirty="0"/>
          </a:p>
          <a:p>
            <a:pPr>
              <a:spcBef>
                <a:spcPts val="1200"/>
              </a:spcBef>
            </a:pPr>
            <a:r>
              <a:rPr lang="ja-JP" altLang="en-US" sz="2400" b="1" dirty="0"/>
              <a:t>プログラムの修正や改良を繰り返し行う</a:t>
            </a:r>
            <a:r>
              <a:rPr lang="ja-JP" altLang="en-US" sz="2400" dirty="0"/>
              <a:t>ことで，</a:t>
            </a:r>
            <a:r>
              <a:rPr lang="ja-JP" altLang="en-US" sz="2400" b="1" dirty="0"/>
              <a:t>目的の動作を実現</a:t>
            </a:r>
            <a:r>
              <a:rPr lang="ja-JP" altLang="en-US" sz="2400" dirty="0"/>
              <a:t>できる．</a:t>
            </a:r>
            <a:endParaRPr lang="en-US" altLang="ja-JP" sz="240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18B8EBAF-67EC-2C49-1DA3-B3A1FF2311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34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9277166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037BEDB-29B6-E9AE-25A2-8DF1A29FCCB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8" name="Rectangle 27">
            <a:extLst>
              <a:ext uri="{FF2B5EF4-FFF2-40B4-BE49-F238E27FC236}">
                <a16:creationId xmlns:a16="http://schemas.microsoft.com/office/drawing/2014/main" id="{C42B73FB-409B-D30B-FF38-08F0082100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914377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ED356EAC-F42F-4039-01F7-7DC8CC9F2B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8" y="0"/>
            <a:ext cx="9143772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AE6440D7-505A-2246-819A-4A09619E419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90171" y="1741337"/>
            <a:ext cx="6611258" cy="2387918"/>
          </a:xfrm>
        </p:spPr>
        <p:txBody>
          <a:bodyPr anchor="b">
            <a:normAutofit/>
          </a:bodyPr>
          <a:lstStyle/>
          <a:p>
            <a:r>
              <a:rPr lang="en-US" altLang="ja-JP" sz="4500" dirty="0">
                <a:solidFill>
                  <a:schemeClr val="tx2"/>
                </a:solidFill>
              </a:rPr>
              <a:t>2-4. </a:t>
            </a:r>
            <a:r>
              <a:rPr lang="ja-JP" altLang="en-US" sz="4500" dirty="0">
                <a:solidFill>
                  <a:schemeClr val="tx2"/>
                </a:solidFill>
              </a:rPr>
              <a:t>プログラミングの楽しさと達成感</a:t>
            </a:r>
            <a:br>
              <a:rPr lang="en-US" altLang="ja-JP" sz="4500" dirty="0">
                <a:solidFill>
                  <a:schemeClr val="tx2"/>
                </a:solidFill>
              </a:rPr>
            </a:br>
            <a:endParaRPr lang="ja-JP" altLang="en-US" sz="4500" dirty="0">
              <a:solidFill>
                <a:schemeClr val="tx2"/>
              </a:solidFill>
            </a:endParaRP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25EF6259-65C4-C0B3-ED79-5A2C5474C82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044128" y="4200522"/>
            <a:ext cx="5055514" cy="682079"/>
          </a:xfrm>
        </p:spPr>
        <p:txBody>
          <a:bodyPr>
            <a:normAutofit/>
          </a:bodyPr>
          <a:lstStyle/>
          <a:p>
            <a:endParaRPr kumimoji="1" lang="ja-JP" altLang="en-US">
              <a:solidFill>
                <a:schemeClr val="tx2"/>
              </a:solidFill>
            </a:endParaRPr>
          </a:p>
        </p:txBody>
      </p:sp>
      <p:grpSp>
        <p:nvGrpSpPr>
          <p:cNvPr id="32" name="Group 31">
            <a:extLst>
              <a:ext uri="{FF2B5EF4-FFF2-40B4-BE49-F238E27FC236}">
                <a16:creationId xmlns:a16="http://schemas.microsoft.com/office/drawing/2014/main" id="{EF5152EB-2547-4168-66EA-B054250EE7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H="1">
            <a:off x="228" y="0"/>
            <a:ext cx="3872286" cy="3153018"/>
            <a:chOff x="6867015" y="-1"/>
            <a:chExt cx="5324985" cy="3251912"/>
          </a:xfrm>
          <a:solidFill>
            <a:schemeClr val="accent5">
              <a:alpha val="10000"/>
            </a:schemeClr>
          </a:solidFill>
        </p:grpSpPr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2A2CAEFD-6C75-B053-6835-6D40A9B6D99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867015" y="-1"/>
              <a:ext cx="5324985" cy="3251912"/>
            </a:xfrm>
            <a:custGeom>
              <a:avLst/>
              <a:gdLst>
                <a:gd name="connsiteX0" fmla="*/ 0 w 5324985"/>
                <a:gd name="connsiteY0" fmla="*/ 0 h 3251912"/>
                <a:gd name="connsiteX1" fmla="*/ 36826 w 5324985"/>
                <a:gd name="connsiteY1" fmla="*/ 0 h 3251912"/>
                <a:gd name="connsiteX2" fmla="*/ 45003 w 5324985"/>
                <a:gd name="connsiteY2" fmla="*/ 152909 h 3251912"/>
                <a:gd name="connsiteX3" fmla="*/ 68956 w 5324985"/>
                <a:gd name="connsiteY3" fmla="*/ 308600 h 3251912"/>
                <a:gd name="connsiteX4" fmla="*/ 167774 w 5324985"/>
                <a:gd name="connsiteY4" fmla="*/ 607968 h 3251912"/>
                <a:gd name="connsiteX5" fmla="*/ 201857 w 5324985"/>
                <a:gd name="connsiteY5" fmla="*/ 679539 h 3251912"/>
                <a:gd name="connsiteX6" fmla="*/ 239741 w 5324985"/>
                <a:gd name="connsiteY6" fmla="*/ 749488 h 3251912"/>
                <a:gd name="connsiteX7" fmla="*/ 323724 w 5324985"/>
                <a:gd name="connsiteY7" fmla="*/ 885101 h 3251912"/>
                <a:gd name="connsiteX8" fmla="*/ 416412 w 5324985"/>
                <a:gd name="connsiteY8" fmla="*/ 1016081 h 3251912"/>
                <a:gd name="connsiteX9" fmla="*/ 515719 w 5324985"/>
                <a:gd name="connsiteY9" fmla="*/ 1143356 h 3251912"/>
                <a:gd name="connsiteX10" fmla="*/ 722427 w 5324985"/>
                <a:gd name="connsiteY10" fmla="*/ 1395127 h 3251912"/>
                <a:gd name="connsiteX11" fmla="*/ 825780 w 5324985"/>
                <a:gd name="connsiteY11" fmla="*/ 1522749 h 3251912"/>
                <a:gd name="connsiteX12" fmla="*/ 926314 w 5324985"/>
                <a:gd name="connsiteY12" fmla="*/ 1651992 h 3251912"/>
                <a:gd name="connsiteX13" fmla="*/ 1026848 w 5324985"/>
                <a:gd name="connsiteY13" fmla="*/ 1776836 h 3251912"/>
                <a:gd name="connsiteX14" fmla="*/ 1131918 w 5324985"/>
                <a:gd name="connsiteY14" fmla="*/ 1897393 h 3251912"/>
                <a:gd name="connsiteX15" fmla="*/ 1354688 w 5324985"/>
                <a:gd name="connsiteY15" fmla="*/ 2124728 h 3251912"/>
                <a:gd name="connsiteX16" fmla="*/ 1855027 w 5324985"/>
                <a:gd name="connsiteY16" fmla="*/ 2504236 h 3251912"/>
                <a:gd name="connsiteX17" fmla="*/ 2131618 w 5324985"/>
                <a:gd name="connsiteY17" fmla="*/ 2646913 h 3251912"/>
                <a:gd name="connsiteX18" fmla="*/ 2423534 w 5324985"/>
                <a:gd name="connsiteY18" fmla="*/ 2754732 h 3251912"/>
                <a:gd name="connsiteX19" fmla="*/ 2727588 w 5324985"/>
                <a:gd name="connsiteY19" fmla="*/ 2829197 h 3251912"/>
                <a:gd name="connsiteX20" fmla="*/ 3041083 w 5324985"/>
                <a:gd name="connsiteY20" fmla="*/ 2870890 h 3251912"/>
                <a:gd name="connsiteX21" fmla="*/ 3360340 w 5324985"/>
                <a:gd name="connsiteY21" fmla="*/ 2883976 h 3251912"/>
                <a:gd name="connsiteX22" fmla="*/ 3439663 w 5324985"/>
                <a:gd name="connsiteY22" fmla="*/ 2883396 h 3251912"/>
                <a:gd name="connsiteX23" fmla="*/ 3478529 w 5324985"/>
                <a:gd name="connsiteY23" fmla="*/ 2882471 h 3251912"/>
                <a:gd name="connsiteX24" fmla="*/ 3517271 w 5324985"/>
                <a:gd name="connsiteY24" fmla="*/ 2880616 h 3251912"/>
                <a:gd name="connsiteX25" fmla="*/ 3671260 w 5324985"/>
                <a:gd name="connsiteY25" fmla="*/ 2867878 h 3251912"/>
                <a:gd name="connsiteX26" fmla="*/ 4265268 w 5324985"/>
                <a:gd name="connsiteY26" fmla="*/ 2716283 h 3251912"/>
                <a:gd name="connsiteX27" fmla="*/ 4546395 w 5324985"/>
                <a:gd name="connsiteY27" fmla="*/ 2584724 h 3251912"/>
                <a:gd name="connsiteX28" fmla="*/ 4817837 w 5324985"/>
                <a:gd name="connsiteY28" fmla="*/ 2424674 h 3251912"/>
                <a:gd name="connsiteX29" fmla="*/ 5081677 w 5324985"/>
                <a:gd name="connsiteY29" fmla="*/ 2243548 h 3251912"/>
                <a:gd name="connsiteX30" fmla="*/ 5211881 w 5324985"/>
                <a:gd name="connsiteY30" fmla="*/ 2147658 h 3251912"/>
                <a:gd name="connsiteX31" fmla="*/ 5324985 w 5324985"/>
                <a:gd name="connsiteY31" fmla="*/ 2062128 h 3251912"/>
                <a:gd name="connsiteX32" fmla="*/ 5324985 w 5324985"/>
                <a:gd name="connsiteY32" fmla="*/ 2514993 h 3251912"/>
                <a:gd name="connsiteX33" fmla="*/ 5314867 w 5324985"/>
                <a:gd name="connsiteY33" fmla="*/ 2522881 h 3251912"/>
                <a:gd name="connsiteX34" fmla="*/ 5038276 w 5324985"/>
                <a:gd name="connsiteY34" fmla="*/ 2722421 h 3251912"/>
                <a:gd name="connsiteX35" fmla="*/ 4741701 w 5324985"/>
                <a:gd name="connsiteY35" fmla="*/ 2904937 h 3251912"/>
                <a:gd name="connsiteX36" fmla="*/ 4420728 w 5324985"/>
                <a:gd name="connsiteY36" fmla="*/ 3058848 h 3251912"/>
                <a:gd name="connsiteX37" fmla="*/ 3717481 w 5324985"/>
                <a:gd name="connsiteY37" fmla="*/ 3237079 h 3251912"/>
                <a:gd name="connsiteX38" fmla="*/ 3535661 w 5324985"/>
                <a:gd name="connsiteY38" fmla="*/ 3249934 h 3251912"/>
                <a:gd name="connsiteX39" fmla="*/ 3490175 w 5324985"/>
                <a:gd name="connsiteY39" fmla="*/ 3251555 h 3251912"/>
                <a:gd name="connsiteX40" fmla="*/ 3444813 w 5324985"/>
                <a:gd name="connsiteY40" fmla="*/ 3251787 h 3251912"/>
                <a:gd name="connsiteX41" fmla="*/ 3355681 w 5324985"/>
                <a:gd name="connsiteY41" fmla="*/ 3250745 h 3251912"/>
                <a:gd name="connsiteX42" fmla="*/ 3179011 w 5324985"/>
                <a:gd name="connsiteY42" fmla="*/ 3243795 h 3251912"/>
                <a:gd name="connsiteX43" fmla="*/ 3002217 w 5324985"/>
                <a:gd name="connsiteY43" fmla="*/ 3227814 h 3251912"/>
                <a:gd name="connsiteX44" fmla="*/ 2650103 w 5324985"/>
                <a:gd name="connsiteY44" fmla="*/ 3170836 h 3251912"/>
                <a:gd name="connsiteX45" fmla="*/ 2305836 w 5324985"/>
                <a:gd name="connsiteY45" fmla="*/ 3072514 h 3251912"/>
                <a:gd name="connsiteX46" fmla="*/ 1978611 w 5324985"/>
                <a:gd name="connsiteY46" fmla="*/ 2929952 h 3251912"/>
                <a:gd name="connsiteX47" fmla="*/ 1678235 w 5324985"/>
                <a:gd name="connsiteY47" fmla="*/ 2744424 h 3251912"/>
                <a:gd name="connsiteX48" fmla="*/ 1175688 w 5324985"/>
                <a:gd name="connsiteY48" fmla="*/ 2277018 h 3251912"/>
                <a:gd name="connsiteX49" fmla="*/ 971310 w 5324985"/>
                <a:gd name="connsiteY49" fmla="*/ 2012044 h 3251912"/>
                <a:gd name="connsiteX50" fmla="*/ 790717 w 5324985"/>
                <a:gd name="connsiteY50" fmla="*/ 1735723 h 3251912"/>
                <a:gd name="connsiteX51" fmla="*/ 706488 w 5324985"/>
                <a:gd name="connsiteY51" fmla="*/ 1598604 h 3251912"/>
                <a:gd name="connsiteX52" fmla="*/ 618951 w 5324985"/>
                <a:gd name="connsiteY52" fmla="*/ 1463802 h 3251912"/>
                <a:gd name="connsiteX53" fmla="*/ 436273 w 5324985"/>
                <a:gd name="connsiteY53" fmla="*/ 1195355 h 3251912"/>
                <a:gd name="connsiteX54" fmla="*/ 346896 w 5324985"/>
                <a:gd name="connsiteY54" fmla="*/ 1058816 h 3251912"/>
                <a:gd name="connsiteX55" fmla="*/ 261809 w 5324985"/>
                <a:gd name="connsiteY55" fmla="*/ 919264 h 3251912"/>
                <a:gd name="connsiteX56" fmla="*/ 118487 w 5324985"/>
                <a:gd name="connsiteY56" fmla="*/ 626498 h 3251912"/>
                <a:gd name="connsiteX57" fmla="*/ 28130 w 5324985"/>
                <a:gd name="connsiteY57" fmla="*/ 315781 h 3251912"/>
                <a:gd name="connsiteX58" fmla="*/ 6751 w 5324985"/>
                <a:gd name="connsiteY58" fmla="*/ 156195 h 32519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</a:cxnLst>
              <a:rect l="l" t="t" r="r" b="b"/>
              <a:pathLst>
                <a:path w="5324985" h="3251912">
                  <a:moveTo>
                    <a:pt x="0" y="0"/>
                  </a:moveTo>
                  <a:lnTo>
                    <a:pt x="36826" y="0"/>
                  </a:lnTo>
                  <a:lnTo>
                    <a:pt x="45003" y="152909"/>
                  </a:lnTo>
                  <a:cubicBezTo>
                    <a:pt x="50351" y="205154"/>
                    <a:pt x="58290" y="257123"/>
                    <a:pt x="68956" y="308600"/>
                  </a:cubicBezTo>
                  <a:cubicBezTo>
                    <a:pt x="91393" y="411324"/>
                    <a:pt x="123882" y="511847"/>
                    <a:pt x="167774" y="607968"/>
                  </a:cubicBezTo>
                  <a:cubicBezTo>
                    <a:pt x="178195" y="632173"/>
                    <a:pt x="190333" y="655798"/>
                    <a:pt x="201857" y="679539"/>
                  </a:cubicBezTo>
                  <a:cubicBezTo>
                    <a:pt x="214363" y="702933"/>
                    <a:pt x="226255" y="726557"/>
                    <a:pt x="239741" y="749488"/>
                  </a:cubicBezTo>
                  <a:cubicBezTo>
                    <a:pt x="265488" y="795812"/>
                    <a:pt x="294176" y="840746"/>
                    <a:pt x="323724" y="885101"/>
                  </a:cubicBezTo>
                  <a:cubicBezTo>
                    <a:pt x="353149" y="929572"/>
                    <a:pt x="384657" y="972885"/>
                    <a:pt x="416412" y="1016081"/>
                  </a:cubicBezTo>
                  <a:cubicBezTo>
                    <a:pt x="448655" y="1058931"/>
                    <a:pt x="482127" y="1101202"/>
                    <a:pt x="515719" y="1143356"/>
                  </a:cubicBezTo>
                  <a:cubicBezTo>
                    <a:pt x="583027" y="1227782"/>
                    <a:pt x="653402" y="1310470"/>
                    <a:pt x="722427" y="1395127"/>
                  </a:cubicBezTo>
                  <a:cubicBezTo>
                    <a:pt x="757123" y="1437282"/>
                    <a:pt x="791697" y="1479783"/>
                    <a:pt x="825780" y="1522749"/>
                  </a:cubicBezTo>
                  <a:cubicBezTo>
                    <a:pt x="859742" y="1565367"/>
                    <a:pt x="893457" y="1610649"/>
                    <a:pt x="926314" y="1651992"/>
                  </a:cubicBezTo>
                  <a:cubicBezTo>
                    <a:pt x="958927" y="1694379"/>
                    <a:pt x="993132" y="1735492"/>
                    <a:pt x="1026848" y="1776836"/>
                  </a:cubicBezTo>
                  <a:cubicBezTo>
                    <a:pt x="1061545" y="1817485"/>
                    <a:pt x="1095996" y="1858133"/>
                    <a:pt x="1131918" y="1897393"/>
                  </a:cubicBezTo>
                  <a:cubicBezTo>
                    <a:pt x="1203273" y="1976376"/>
                    <a:pt x="1277447" y="2052463"/>
                    <a:pt x="1354688" y="2124728"/>
                  </a:cubicBezTo>
                  <a:cubicBezTo>
                    <a:pt x="1509411" y="2268911"/>
                    <a:pt x="1676396" y="2397575"/>
                    <a:pt x="1855027" y="2504236"/>
                  </a:cubicBezTo>
                  <a:cubicBezTo>
                    <a:pt x="1944528" y="2557277"/>
                    <a:pt x="2036357" y="2605917"/>
                    <a:pt x="2131618" y="2646913"/>
                  </a:cubicBezTo>
                  <a:cubicBezTo>
                    <a:pt x="2226267" y="2689068"/>
                    <a:pt x="2323981" y="2724622"/>
                    <a:pt x="2423534" y="2754732"/>
                  </a:cubicBezTo>
                  <a:cubicBezTo>
                    <a:pt x="2523087" y="2784958"/>
                    <a:pt x="2624602" y="2809394"/>
                    <a:pt x="2727588" y="2829197"/>
                  </a:cubicBezTo>
                  <a:cubicBezTo>
                    <a:pt x="2830698" y="2848653"/>
                    <a:pt x="2935522" y="2861971"/>
                    <a:pt x="3041083" y="2870890"/>
                  </a:cubicBezTo>
                  <a:cubicBezTo>
                    <a:pt x="3146644" y="2879922"/>
                    <a:pt x="3253307" y="2883860"/>
                    <a:pt x="3360340" y="2883976"/>
                  </a:cubicBezTo>
                  <a:cubicBezTo>
                    <a:pt x="3387067" y="2883976"/>
                    <a:pt x="3414162" y="2884439"/>
                    <a:pt x="3439663" y="2883396"/>
                  </a:cubicBezTo>
                  <a:lnTo>
                    <a:pt x="3478529" y="2882471"/>
                  </a:lnTo>
                  <a:lnTo>
                    <a:pt x="3517271" y="2880616"/>
                  </a:lnTo>
                  <a:cubicBezTo>
                    <a:pt x="3568887" y="2878417"/>
                    <a:pt x="3620257" y="2873552"/>
                    <a:pt x="3671260" y="2867878"/>
                  </a:cubicBezTo>
                  <a:cubicBezTo>
                    <a:pt x="3875515" y="2844253"/>
                    <a:pt x="4074253" y="2792486"/>
                    <a:pt x="4265268" y="2716283"/>
                  </a:cubicBezTo>
                  <a:cubicBezTo>
                    <a:pt x="4361020" y="2678529"/>
                    <a:pt x="4454444" y="2633710"/>
                    <a:pt x="4546395" y="2584724"/>
                  </a:cubicBezTo>
                  <a:cubicBezTo>
                    <a:pt x="4638470" y="2535967"/>
                    <a:pt x="4728827" y="2481885"/>
                    <a:pt x="4817837" y="2424674"/>
                  </a:cubicBezTo>
                  <a:cubicBezTo>
                    <a:pt x="4906846" y="2367348"/>
                    <a:pt x="4994385" y="2306317"/>
                    <a:pt x="5081677" y="2243548"/>
                  </a:cubicBezTo>
                  <a:cubicBezTo>
                    <a:pt x="5125201" y="2212164"/>
                    <a:pt x="5168603" y="2179969"/>
                    <a:pt x="5211881" y="2147658"/>
                  </a:cubicBezTo>
                  <a:lnTo>
                    <a:pt x="5324985" y="2062128"/>
                  </a:lnTo>
                  <a:lnTo>
                    <a:pt x="5324985" y="2514993"/>
                  </a:lnTo>
                  <a:lnTo>
                    <a:pt x="5314867" y="2522881"/>
                  </a:lnTo>
                  <a:cubicBezTo>
                    <a:pt x="5225490" y="2591325"/>
                    <a:pt x="5133783" y="2658379"/>
                    <a:pt x="5038276" y="2722421"/>
                  </a:cubicBezTo>
                  <a:cubicBezTo>
                    <a:pt x="4942892" y="2786348"/>
                    <a:pt x="4844810" y="2848422"/>
                    <a:pt x="4741701" y="2904937"/>
                  </a:cubicBezTo>
                  <a:cubicBezTo>
                    <a:pt x="4638592" y="2961337"/>
                    <a:pt x="4531929" y="3013683"/>
                    <a:pt x="4420728" y="3058848"/>
                  </a:cubicBezTo>
                  <a:cubicBezTo>
                    <a:pt x="4199063" y="3150338"/>
                    <a:pt x="3959621" y="3211485"/>
                    <a:pt x="3717481" y="3237079"/>
                  </a:cubicBezTo>
                  <a:cubicBezTo>
                    <a:pt x="3656914" y="3243101"/>
                    <a:pt x="3596227" y="3247966"/>
                    <a:pt x="3535661" y="3249934"/>
                  </a:cubicBezTo>
                  <a:lnTo>
                    <a:pt x="3490175" y="3251555"/>
                  </a:lnTo>
                  <a:lnTo>
                    <a:pt x="3444813" y="3251787"/>
                  </a:lnTo>
                  <a:cubicBezTo>
                    <a:pt x="3414162" y="3252250"/>
                    <a:pt x="3385105" y="3251324"/>
                    <a:pt x="3355681" y="3250745"/>
                  </a:cubicBezTo>
                  <a:cubicBezTo>
                    <a:pt x="3296954" y="3250050"/>
                    <a:pt x="3237860" y="3246692"/>
                    <a:pt x="3179011" y="3243795"/>
                  </a:cubicBezTo>
                  <a:cubicBezTo>
                    <a:pt x="3120039" y="3239164"/>
                    <a:pt x="3061067" y="3234878"/>
                    <a:pt x="3002217" y="3227814"/>
                  </a:cubicBezTo>
                  <a:cubicBezTo>
                    <a:pt x="2884397" y="3214496"/>
                    <a:pt x="2766699" y="3196314"/>
                    <a:pt x="2650103" y="3170836"/>
                  </a:cubicBezTo>
                  <a:cubicBezTo>
                    <a:pt x="2533510" y="3145358"/>
                    <a:pt x="2418263" y="3112583"/>
                    <a:pt x="2305836" y="3072514"/>
                  </a:cubicBezTo>
                  <a:cubicBezTo>
                    <a:pt x="2193410" y="3032328"/>
                    <a:pt x="2083926" y="2984383"/>
                    <a:pt x="1978611" y="2929952"/>
                  </a:cubicBezTo>
                  <a:cubicBezTo>
                    <a:pt x="1873663" y="2874711"/>
                    <a:pt x="1772884" y="2812985"/>
                    <a:pt x="1678235" y="2744424"/>
                  </a:cubicBezTo>
                  <a:cubicBezTo>
                    <a:pt x="1488201" y="2608001"/>
                    <a:pt x="1321708" y="2448068"/>
                    <a:pt x="1175688" y="2277018"/>
                  </a:cubicBezTo>
                  <a:cubicBezTo>
                    <a:pt x="1102985" y="2191086"/>
                    <a:pt x="1035309" y="2102377"/>
                    <a:pt x="971310" y="2012044"/>
                  </a:cubicBezTo>
                  <a:cubicBezTo>
                    <a:pt x="907188" y="1921714"/>
                    <a:pt x="847358" y="1829413"/>
                    <a:pt x="790717" y="1735723"/>
                  </a:cubicBezTo>
                  <a:cubicBezTo>
                    <a:pt x="761782" y="1688357"/>
                    <a:pt x="735300" y="1644002"/>
                    <a:pt x="706488" y="1598604"/>
                  </a:cubicBezTo>
                  <a:cubicBezTo>
                    <a:pt x="677922" y="1553555"/>
                    <a:pt x="648866" y="1508505"/>
                    <a:pt x="618951" y="1463802"/>
                  </a:cubicBezTo>
                  <a:lnTo>
                    <a:pt x="436273" y="1195355"/>
                  </a:lnTo>
                  <a:cubicBezTo>
                    <a:pt x="405990" y="1150189"/>
                    <a:pt x="376075" y="1104792"/>
                    <a:pt x="346896" y="1058816"/>
                  </a:cubicBezTo>
                  <a:cubicBezTo>
                    <a:pt x="317716" y="1012838"/>
                    <a:pt x="288782" y="966747"/>
                    <a:pt x="261809" y="919264"/>
                  </a:cubicBezTo>
                  <a:cubicBezTo>
                    <a:pt x="207742" y="824764"/>
                    <a:pt x="158088" y="727485"/>
                    <a:pt x="118487" y="626498"/>
                  </a:cubicBezTo>
                  <a:cubicBezTo>
                    <a:pt x="78151" y="525859"/>
                    <a:pt x="48237" y="421515"/>
                    <a:pt x="28130" y="315781"/>
                  </a:cubicBezTo>
                  <a:cubicBezTo>
                    <a:pt x="18506" y="262914"/>
                    <a:pt x="11425" y="209642"/>
                    <a:pt x="6751" y="156195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1F3F7F23-0F42-F5B5-B011-B3EFA08C477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16467" y="-1"/>
              <a:ext cx="5275533" cy="2980757"/>
            </a:xfrm>
            <a:custGeom>
              <a:avLst/>
              <a:gdLst>
                <a:gd name="connsiteX0" fmla="*/ 0 w 5275533"/>
                <a:gd name="connsiteY0" fmla="*/ 0 h 2980757"/>
                <a:gd name="connsiteX1" fmla="*/ 201166 w 5275533"/>
                <a:gd name="connsiteY1" fmla="*/ 0 h 2980757"/>
                <a:gd name="connsiteX2" fmla="*/ 206734 w 5275533"/>
                <a:gd name="connsiteY2" fmla="*/ 89286 h 2980757"/>
                <a:gd name="connsiteX3" fmla="*/ 232051 w 5275533"/>
                <a:gd name="connsiteY3" fmla="*/ 226897 h 2980757"/>
                <a:gd name="connsiteX4" fmla="*/ 332707 w 5275533"/>
                <a:gd name="connsiteY4" fmla="*/ 487120 h 2980757"/>
                <a:gd name="connsiteX5" fmla="*/ 402959 w 5275533"/>
                <a:gd name="connsiteY5" fmla="*/ 609647 h 2980757"/>
                <a:gd name="connsiteX6" fmla="*/ 483631 w 5275533"/>
                <a:gd name="connsiteY6" fmla="*/ 728236 h 2980757"/>
                <a:gd name="connsiteX7" fmla="*/ 669986 w 5275533"/>
                <a:gd name="connsiteY7" fmla="*/ 957424 h 2980757"/>
                <a:gd name="connsiteX8" fmla="*/ 871667 w 5275533"/>
                <a:gd name="connsiteY8" fmla="*/ 1188348 h 2980757"/>
                <a:gd name="connsiteX9" fmla="*/ 971956 w 5275533"/>
                <a:gd name="connsiteY9" fmla="*/ 1308905 h 2980757"/>
                <a:gd name="connsiteX10" fmla="*/ 1020139 w 5275533"/>
                <a:gd name="connsiteY10" fmla="*/ 1368084 h 2980757"/>
                <a:gd name="connsiteX11" fmla="*/ 1067340 w 5275533"/>
                <a:gd name="connsiteY11" fmla="*/ 1424715 h 2980757"/>
                <a:gd name="connsiteX12" fmla="*/ 1472909 w 5275533"/>
                <a:gd name="connsiteY12" fmla="*/ 1843252 h 2980757"/>
                <a:gd name="connsiteX13" fmla="*/ 1688567 w 5275533"/>
                <a:gd name="connsiteY13" fmla="*/ 2031559 h 2980757"/>
                <a:gd name="connsiteX14" fmla="*/ 1914401 w 5275533"/>
                <a:gd name="connsiteY14" fmla="*/ 2205156 h 2980757"/>
                <a:gd name="connsiteX15" fmla="*/ 2418909 w 5275533"/>
                <a:gd name="connsiteY15" fmla="*/ 2479741 h 2980757"/>
                <a:gd name="connsiteX16" fmla="*/ 2701141 w 5275533"/>
                <a:gd name="connsiteY16" fmla="*/ 2557333 h 2980757"/>
                <a:gd name="connsiteX17" fmla="*/ 2773475 w 5275533"/>
                <a:gd name="connsiteY17" fmla="*/ 2570999 h 2980757"/>
                <a:gd name="connsiteX18" fmla="*/ 2846424 w 5275533"/>
                <a:gd name="connsiteY18" fmla="*/ 2582465 h 2980757"/>
                <a:gd name="connsiteX19" fmla="*/ 2993669 w 5275533"/>
                <a:gd name="connsiteY19" fmla="*/ 2598909 h 2980757"/>
                <a:gd name="connsiteX20" fmla="*/ 3067721 w 5275533"/>
                <a:gd name="connsiteY20" fmla="*/ 2604237 h 2980757"/>
                <a:gd name="connsiteX21" fmla="*/ 3142019 w 5275533"/>
                <a:gd name="connsiteY21" fmla="*/ 2607943 h 2980757"/>
                <a:gd name="connsiteX22" fmla="*/ 3216561 w 5275533"/>
                <a:gd name="connsiteY22" fmla="*/ 2609564 h 2980757"/>
                <a:gd name="connsiteX23" fmla="*/ 3291225 w 5275533"/>
                <a:gd name="connsiteY23" fmla="*/ 2609217 h 2980757"/>
                <a:gd name="connsiteX24" fmla="*/ 3328619 w 5275533"/>
                <a:gd name="connsiteY24" fmla="*/ 2608869 h 2980757"/>
                <a:gd name="connsiteX25" fmla="*/ 3364665 w 5275533"/>
                <a:gd name="connsiteY25" fmla="*/ 2607363 h 2980757"/>
                <a:gd name="connsiteX26" fmla="*/ 3400587 w 5275533"/>
                <a:gd name="connsiteY26" fmla="*/ 2605627 h 2980757"/>
                <a:gd name="connsiteX27" fmla="*/ 3436387 w 5275533"/>
                <a:gd name="connsiteY27" fmla="*/ 2602847 h 2980757"/>
                <a:gd name="connsiteX28" fmla="*/ 3578361 w 5275533"/>
                <a:gd name="connsiteY28" fmla="*/ 2586286 h 2980757"/>
                <a:gd name="connsiteX29" fmla="*/ 4119159 w 5275533"/>
                <a:gd name="connsiteY29" fmla="*/ 2418594 h 2980757"/>
                <a:gd name="connsiteX30" fmla="*/ 4618765 w 5275533"/>
                <a:gd name="connsiteY30" fmla="*/ 2124668 h 2980757"/>
                <a:gd name="connsiteX31" fmla="*/ 4739895 w 5275533"/>
                <a:gd name="connsiteY31" fmla="*/ 2038275 h 2980757"/>
                <a:gd name="connsiteX32" fmla="*/ 4861027 w 5275533"/>
                <a:gd name="connsiteY32" fmla="*/ 1948986 h 2980757"/>
                <a:gd name="connsiteX33" fmla="*/ 5106354 w 5275533"/>
                <a:gd name="connsiteY33" fmla="*/ 1763690 h 2980757"/>
                <a:gd name="connsiteX34" fmla="*/ 5275533 w 5275533"/>
                <a:gd name="connsiteY34" fmla="*/ 1641017 h 2980757"/>
                <a:gd name="connsiteX35" fmla="*/ 5275533 w 5275533"/>
                <a:gd name="connsiteY35" fmla="*/ 2257481 h 2980757"/>
                <a:gd name="connsiteX36" fmla="*/ 5168881 w 5275533"/>
                <a:gd name="connsiteY36" fmla="*/ 2332084 h 2980757"/>
                <a:gd name="connsiteX37" fmla="*/ 5036225 w 5275533"/>
                <a:gd name="connsiteY37" fmla="*/ 2421489 h 2980757"/>
                <a:gd name="connsiteX38" fmla="*/ 4899401 w 5275533"/>
                <a:gd name="connsiteY38" fmla="*/ 2508347 h 2980757"/>
                <a:gd name="connsiteX39" fmla="*/ 4612145 w 5275533"/>
                <a:gd name="connsiteY39" fmla="*/ 2671407 h 2980757"/>
                <a:gd name="connsiteX40" fmla="*/ 4303187 w 5275533"/>
                <a:gd name="connsiteY40" fmla="*/ 2810030 h 2980757"/>
                <a:gd name="connsiteX41" fmla="*/ 3630835 w 5275533"/>
                <a:gd name="connsiteY41" fmla="*/ 2969500 h 2980757"/>
                <a:gd name="connsiteX42" fmla="*/ 3457719 w 5275533"/>
                <a:gd name="connsiteY42" fmla="*/ 2979808 h 2980757"/>
                <a:gd name="connsiteX43" fmla="*/ 3414441 w 5275533"/>
                <a:gd name="connsiteY43" fmla="*/ 2980733 h 2980757"/>
                <a:gd name="connsiteX44" fmla="*/ 3371285 w 5275533"/>
                <a:gd name="connsiteY44" fmla="*/ 2980502 h 2980757"/>
                <a:gd name="connsiteX45" fmla="*/ 3328252 w 5275533"/>
                <a:gd name="connsiteY45" fmla="*/ 2980039 h 2980757"/>
                <a:gd name="connsiteX46" fmla="*/ 3286445 w 5275533"/>
                <a:gd name="connsiteY46" fmla="*/ 2978534 h 2980757"/>
                <a:gd name="connsiteX47" fmla="*/ 2952475 w 5275533"/>
                <a:gd name="connsiteY47" fmla="*/ 2953402 h 2980757"/>
                <a:gd name="connsiteX48" fmla="*/ 2620591 w 5275533"/>
                <a:gd name="connsiteY48" fmla="*/ 2898046 h 2980757"/>
                <a:gd name="connsiteX49" fmla="*/ 2294591 w 5275533"/>
                <a:gd name="connsiteY49" fmla="*/ 2811305 h 2980757"/>
                <a:gd name="connsiteX50" fmla="*/ 1670544 w 5275533"/>
                <a:gd name="connsiteY50" fmla="*/ 2550501 h 2980757"/>
                <a:gd name="connsiteX51" fmla="*/ 1144703 w 5275533"/>
                <a:gd name="connsiteY51" fmla="*/ 2144472 h 2980757"/>
                <a:gd name="connsiteX52" fmla="*/ 931497 w 5275533"/>
                <a:gd name="connsiteY52" fmla="*/ 1900114 h 2980757"/>
                <a:gd name="connsiteX53" fmla="*/ 745265 w 5275533"/>
                <a:gd name="connsiteY53" fmla="*/ 1641395 h 2980757"/>
                <a:gd name="connsiteX54" fmla="*/ 701741 w 5275533"/>
                <a:gd name="connsiteY54" fmla="*/ 1575500 h 2980757"/>
                <a:gd name="connsiteX55" fmla="*/ 660178 w 5275533"/>
                <a:gd name="connsiteY55" fmla="*/ 1511573 h 2980757"/>
                <a:gd name="connsiteX56" fmla="*/ 578158 w 5275533"/>
                <a:gd name="connsiteY56" fmla="*/ 1387656 h 2980757"/>
                <a:gd name="connsiteX57" fmla="*/ 408230 w 5275533"/>
                <a:gd name="connsiteY57" fmla="*/ 1134497 h 2980757"/>
                <a:gd name="connsiteX58" fmla="*/ 242349 w 5275533"/>
                <a:gd name="connsiteY58" fmla="*/ 866860 h 2980757"/>
                <a:gd name="connsiteX59" fmla="*/ 167562 w 5275533"/>
                <a:gd name="connsiteY59" fmla="*/ 724994 h 2980757"/>
                <a:gd name="connsiteX60" fmla="*/ 104054 w 5275533"/>
                <a:gd name="connsiteY60" fmla="*/ 576525 h 2980757"/>
                <a:gd name="connsiteX61" fmla="*/ 55381 w 5275533"/>
                <a:gd name="connsiteY61" fmla="*/ 422499 h 2980757"/>
                <a:gd name="connsiteX62" fmla="*/ 37236 w 5275533"/>
                <a:gd name="connsiteY62" fmla="*/ 343980 h 2980757"/>
                <a:gd name="connsiteX63" fmla="*/ 29267 w 5275533"/>
                <a:gd name="connsiteY63" fmla="*/ 304604 h 2980757"/>
                <a:gd name="connsiteX64" fmla="*/ 22646 w 5275533"/>
                <a:gd name="connsiteY64" fmla="*/ 265113 h 2980757"/>
                <a:gd name="connsiteX65" fmla="*/ 3903 w 5275533"/>
                <a:gd name="connsiteY65" fmla="*/ 106787 h 29807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</a:cxnLst>
              <a:rect l="l" t="t" r="r" b="b"/>
              <a:pathLst>
                <a:path w="5275533" h="2980757">
                  <a:moveTo>
                    <a:pt x="0" y="0"/>
                  </a:moveTo>
                  <a:lnTo>
                    <a:pt x="201166" y="0"/>
                  </a:lnTo>
                  <a:lnTo>
                    <a:pt x="206734" y="89286"/>
                  </a:lnTo>
                  <a:cubicBezTo>
                    <a:pt x="212220" y="135755"/>
                    <a:pt x="220465" y="181731"/>
                    <a:pt x="232051" y="226897"/>
                  </a:cubicBezTo>
                  <a:cubicBezTo>
                    <a:pt x="254855" y="317344"/>
                    <a:pt x="290287" y="403854"/>
                    <a:pt x="332707" y="487120"/>
                  </a:cubicBezTo>
                  <a:cubicBezTo>
                    <a:pt x="354163" y="528696"/>
                    <a:pt x="377948" y="569461"/>
                    <a:pt x="402959" y="609647"/>
                  </a:cubicBezTo>
                  <a:cubicBezTo>
                    <a:pt x="428337" y="649717"/>
                    <a:pt x="455433" y="689209"/>
                    <a:pt x="483631" y="728236"/>
                  </a:cubicBezTo>
                  <a:cubicBezTo>
                    <a:pt x="540764" y="806061"/>
                    <a:pt x="604271" y="881569"/>
                    <a:pt x="669986" y="957424"/>
                  </a:cubicBezTo>
                  <a:cubicBezTo>
                    <a:pt x="735701" y="1033395"/>
                    <a:pt x="804359" y="1109366"/>
                    <a:pt x="871667" y="1188348"/>
                  </a:cubicBezTo>
                  <a:cubicBezTo>
                    <a:pt x="905383" y="1227723"/>
                    <a:pt x="938731" y="1268025"/>
                    <a:pt x="971956" y="1308905"/>
                  </a:cubicBezTo>
                  <a:lnTo>
                    <a:pt x="1020139" y="1368084"/>
                  </a:lnTo>
                  <a:cubicBezTo>
                    <a:pt x="1035954" y="1386962"/>
                    <a:pt x="1051035" y="1406302"/>
                    <a:pt x="1067340" y="1424715"/>
                  </a:cubicBezTo>
                  <a:cubicBezTo>
                    <a:pt x="1194602" y="1574573"/>
                    <a:pt x="1332652" y="1712503"/>
                    <a:pt x="1472909" y="1843252"/>
                  </a:cubicBezTo>
                  <a:cubicBezTo>
                    <a:pt x="1543406" y="1908337"/>
                    <a:pt x="1615128" y="1971221"/>
                    <a:pt x="1688567" y="2031559"/>
                  </a:cubicBezTo>
                  <a:cubicBezTo>
                    <a:pt x="1762006" y="2091895"/>
                    <a:pt x="1836793" y="2150263"/>
                    <a:pt x="1914401" y="2205156"/>
                  </a:cubicBezTo>
                  <a:cubicBezTo>
                    <a:pt x="2069003" y="2315176"/>
                    <a:pt x="2235742" y="2413498"/>
                    <a:pt x="2418909" y="2479741"/>
                  </a:cubicBezTo>
                  <a:cubicBezTo>
                    <a:pt x="2510249" y="2512863"/>
                    <a:pt x="2604898" y="2538225"/>
                    <a:pt x="2701141" y="2557333"/>
                  </a:cubicBezTo>
                  <a:cubicBezTo>
                    <a:pt x="2725293" y="2561850"/>
                    <a:pt x="2749201" y="2567062"/>
                    <a:pt x="2773475" y="2570999"/>
                  </a:cubicBezTo>
                  <a:lnTo>
                    <a:pt x="2846424" y="2582465"/>
                  </a:lnTo>
                  <a:cubicBezTo>
                    <a:pt x="2895343" y="2588602"/>
                    <a:pt x="2944261" y="2595088"/>
                    <a:pt x="2993669" y="2598909"/>
                  </a:cubicBezTo>
                  <a:cubicBezTo>
                    <a:pt x="3018313" y="2601110"/>
                    <a:pt x="3042956" y="2603195"/>
                    <a:pt x="3067721" y="2604237"/>
                  </a:cubicBezTo>
                  <a:cubicBezTo>
                    <a:pt x="3092487" y="2605394"/>
                    <a:pt x="3117130" y="2607247"/>
                    <a:pt x="3142019" y="2607943"/>
                  </a:cubicBezTo>
                  <a:lnTo>
                    <a:pt x="3216561" y="2609564"/>
                  </a:lnTo>
                  <a:cubicBezTo>
                    <a:pt x="3241326" y="2610142"/>
                    <a:pt x="3266337" y="2609333"/>
                    <a:pt x="3291225" y="2609217"/>
                  </a:cubicBezTo>
                  <a:lnTo>
                    <a:pt x="3328619" y="2608869"/>
                  </a:lnTo>
                  <a:cubicBezTo>
                    <a:pt x="3340757" y="2608522"/>
                    <a:pt x="3352649" y="2607827"/>
                    <a:pt x="3364665" y="2607363"/>
                  </a:cubicBezTo>
                  <a:cubicBezTo>
                    <a:pt x="3376679" y="2606784"/>
                    <a:pt x="3388695" y="2606438"/>
                    <a:pt x="3400587" y="2605627"/>
                  </a:cubicBezTo>
                  <a:lnTo>
                    <a:pt x="3436387" y="2602847"/>
                  </a:lnTo>
                  <a:cubicBezTo>
                    <a:pt x="3484079" y="2599257"/>
                    <a:pt x="3531404" y="2593235"/>
                    <a:pt x="3578361" y="2586286"/>
                  </a:cubicBezTo>
                  <a:cubicBezTo>
                    <a:pt x="3766310" y="2556871"/>
                    <a:pt x="3947025" y="2499314"/>
                    <a:pt x="4119159" y="2418594"/>
                  </a:cubicBezTo>
                  <a:cubicBezTo>
                    <a:pt x="4291907" y="2338801"/>
                    <a:pt x="4456317" y="2236657"/>
                    <a:pt x="4618765" y="2124668"/>
                  </a:cubicBezTo>
                  <a:cubicBezTo>
                    <a:pt x="4659346" y="2096759"/>
                    <a:pt x="4699682" y="2067575"/>
                    <a:pt x="4739895" y="2038275"/>
                  </a:cubicBezTo>
                  <a:cubicBezTo>
                    <a:pt x="4780355" y="2008976"/>
                    <a:pt x="4820691" y="1979212"/>
                    <a:pt x="4861027" y="1948986"/>
                  </a:cubicBezTo>
                  <a:lnTo>
                    <a:pt x="5106354" y="1763690"/>
                  </a:lnTo>
                  <a:lnTo>
                    <a:pt x="5275533" y="1641017"/>
                  </a:lnTo>
                  <a:lnTo>
                    <a:pt x="5275533" y="2257481"/>
                  </a:lnTo>
                  <a:lnTo>
                    <a:pt x="5168881" y="2332084"/>
                  </a:lnTo>
                  <a:cubicBezTo>
                    <a:pt x="5125235" y="2362079"/>
                    <a:pt x="5081099" y="2391958"/>
                    <a:pt x="5036225" y="2421489"/>
                  </a:cubicBezTo>
                  <a:cubicBezTo>
                    <a:pt x="4991231" y="2450790"/>
                    <a:pt x="4945867" y="2479857"/>
                    <a:pt x="4899401" y="2508347"/>
                  </a:cubicBezTo>
                  <a:cubicBezTo>
                    <a:pt x="4806959" y="2565440"/>
                    <a:pt x="4711574" y="2620798"/>
                    <a:pt x="4612145" y="2671407"/>
                  </a:cubicBezTo>
                  <a:cubicBezTo>
                    <a:pt x="4512836" y="2722247"/>
                    <a:pt x="4410095" y="2769496"/>
                    <a:pt x="4303187" y="2810030"/>
                  </a:cubicBezTo>
                  <a:cubicBezTo>
                    <a:pt x="4090349" y="2892256"/>
                    <a:pt x="3861694" y="2947728"/>
                    <a:pt x="3630835" y="2969500"/>
                  </a:cubicBezTo>
                  <a:cubicBezTo>
                    <a:pt x="3573089" y="2974712"/>
                    <a:pt x="3515343" y="2978649"/>
                    <a:pt x="3457719" y="2979808"/>
                  </a:cubicBezTo>
                  <a:lnTo>
                    <a:pt x="3414441" y="2980733"/>
                  </a:lnTo>
                  <a:cubicBezTo>
                    <a:pt x="3400097" y="2980850"/>
                    <a:pt x="3385630" y="2980502"/>
                    <a:pt x="3371285" y="2980502"/>
                  </a:cubicBezTo>
                  <a:lnTo>
                    <a:pt x="3328252" y="2980039"/>
                  </a:lnTo>
                  <a:lnTo>
                    <a:pt x="3286445" y="2978534"/>
                  </a:lnTo>
                  <a:cubicBezTo>
                    <a:pt x="3175121" y="2975174"/>
                    <a:pt x="3063553" y="2966837"/>
                    <a:pt x="2952475" y="2953402"/>
                  </a:cubicBezTo>
                  <a:cubicBezTo>
                    <a:pt x="2841275" y="2940664"/>
                    <a:pt x="2730319" y="2922365"/>
                    <a:pt x="2620591" y="2898046"/>
                  </a:cubicBezTo>
                  <a:cubicBezTo>
                    <a:pt x="2510984" y="2873494"/>
                    <a:pt x="2402235" y="2844426"/>
                    <a:pt x="2294591" y="2811305"/>
                  </a:cubicBezTo>
                  <a:cubicBezTo>
                    <a:pt x="2079669" y="2744483"/>
                    <a:pt x="1867198" y="2661331"/>
                    <a:pt x="1670544" y="2550501"/>
                  </a:cubicBezTo>
                  <a:cubicBezTo>
                    <a:pt x="1473767" y="2439903"/>
                    <a:pt x="1298079" y="2299657"/>
                    <a:pt x="1144703" y="2144472"/>
                  </a:cubicBezTo>
                  <a:cubicBezTo>
                    <a:pt x="1067586" y="2066996"/>
                    <a:pt x="997458" y="1984539"/>
                    <a:pt x="931497" y="1900114"/>
                  </a:cubicBezTo>
                  <a:cubicBezTo>
                    <a:pt x="865906" y="1815342"/>
                    <a:pt x="803500" y="1729295"/>
                    <a:pt x="745265" y="1641395"/>
                  </a:cubicBezTo>
                  <a:cubicBezTo>
                    <a:pt x="730307" y="1619623"/>
                    <a:pt x="716207" y="1597503"/>
                    <a:pt x="701741" y="1575500"/>
                  </a:cubicBezTo>
                  <a:lnTo>
                    <a:pt x="660178" y="1511573"/>
                  </a:lnTo>
                  <a:cubicBezTo>
                    <a:pt x="633574" y="1470229"/>
                    <a:pt x="605989" y="1429232"/>
                    <a:pt x="578158" y="1387656"/>
                  </a:cubicBezTo>
                  <a:lnTo>
                    <a:pt x="408230" y="1134497"/>
                  </a:lnTo>
                  <a:cubicBezTo>
                    <a:pt x="351220" y="1048219"/>
                    <a:pt x="294945" y="959392"/>
                    <a:pt x="242349" y="866860"/>
                  </a:cubicBezTo>
                  <a:cubicBezTo>
                    <a:pt x="216112" y="820536"/>
                    <a:pt x="190734" y="773402"/>
                    <a:pt x="167562" y="724994"/>
                  </a:cubicBezTo>
                  <a:cubicBezTo>
                    <a:pt x="144513" y="676469"/>
                    <a:pt x="123057" y="627019"/>
                    <a:pt x="104054" y="576525"/>
                  </a:cubicBezTo>
                  <a:cubicBezTo>
                    <a:pt x="85418" y="525917"/>
                    <a:pt x="68867" y="474613"/>
                    <a:pt x="55381" y="422499"/>
                  </a:cubicBezTo>
                  <a:cubicBezTo>
                    <a:pt x="49006" y="396442"/>
                    <a:pt x="42508" y="370269"/>
                    <a:pt x="37236" y="343980"/>
                  </a:cubicBezTo>
                  <a:lnTo>
                    <a:pt x="29267" y="304604"/>
                  </a:lnTo>
                  <a:lnTo>
                    <a:pt x="22646" y="265113"/>
                  </a:lnTo>
                  <a:cubicBezTo>
                    <a:pt x="14003" y="212420"/>
                    <a:pt x="7872" y="159582"/>
                    <a:pt x="3903" y="106787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D9AD2CBC-56E1-CD18-9B6E-F1B29339F87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21214" y="-1"/>
              <a:ext cx="5270786" cy="2927775"/>
            </a:xfrm>
            <a:custGeom>
              <a:avLst/>
              <a:gdLst>
                <a:gd name="connsiteX0" fmla="*/ 0 w 5270786"/>
                <a:gd name="connsiteY0" fmla="*/ 0 h 2927775"/>
                <a:gd name="connsiteX1" fmla="*/ 613805 w 5270786"/>
                <a:gd name="connsiteY1" fmla="*/ 0 h 2927775"/>
                <a:gd name="connsiteX2" fmla="*/ 618487 w 5270786"/>
                <a:gd name="connsiteY2" fmla="*/ 85404 h 2927775"/>
                <a:gd name="connsiteX3" fmla="*/ 1054084 w 5270786"/>
                <a:gd name="connsiteY3" fmla="*/ 895200 h 2927775"/>
                <a:gd name="connsiteX4" fmla="*/ 1276976 w 5270786"/>
                <a:gd name="connsiteY4" fmla="*/ 1191325 h 2927775"/>
                <a:gd name="connsiteX5" fmla="*/ 3368450 w 5270786"/>
                <a:gd name="connsiteY5" fmla="*/ 2348843 h 2927775"/>
                <a:gd name="connsiteX6" fmla="*/ 4956151 w 5270786"/>
                <a:gd name="connsiteY6" fmla="*/ 1636730 h 2927775"/>
                <a:gd name="connsiteX7" fmla="*/ 5149372 w 5270786"/>
                <a:gd name="connsiteY7" fmla="*/ 1495325 h 2927775"/>
                <a:gd name="connsiteX8" fmla="*/ 5270786 w 5270786"/>
                <a:gd name="connsiteY8" fmla="*/ 1406110 h 2927775"/>
                <a:gd name="connsiteX9" fmla="*/ 5270786 w 5270786"/>
                <a:gd name="connsiteY9" fmla="*/ 2138641 h 2927775"/>
                <a:gd name="connsiteX10" fmla="*/ 5112925 w 5270786"/>
                <a:gd name="connsiteY10" fmla="*/ 2253730 h 2927775"/>
                <a:gd name="connsiteX11" fmla="*/ 3368327 w 5270786"/>
                <a:gd name="connsiteY11" fmla="*/ 2927775 h 2927775"/>
                <a:gd name="connsiteX12" fmla="*/ 769646 w 5270786"/>
                <a:gd name="connsiteY12" fmla="*/ 1516288 h 2927775"/>
                <a:gd name="connsiteX13" fmla="*/ 3149 w 5270786"/>
                <a:gd name="connsiteY13" fmla="*/ 85252 h 2927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270786" h="2927775">
                  <a:moveTo>
                    <a:pt x="0" y="0"/>
                  </a:moveTo>
                  <a:lnTo>
                    <a:pt x="613805" y="0"/>
                  </a:lnTo>
                  <a:lnTo>
                    <a:pt x="618487" y="85404"/>
                  </a:lnTo>
                  <a:cubicBezTo>
                    <a:pt x="650052" y="360109"/>
                    <a:pt x="792650" y="556543"/>
                    <a:pt x="1054084" y="895200"/>
                  </a:cubicBezTo>
                  <a:cubicBezTo>
                    <a:pt x="1126174" y="988542"/>
                    <a:pt x="1200716" y="1085128"/>
                    <a:pt x="1276976" y="1191325"/>
                  </a:cubicBezTo>
                  <a:cubicBezTo>
                    <a:pt x="1859704" y="2002688"/>
                    <a:pt x="2485223" y="2348843"/>
                    <a:pt x="3368450" y="2348843"/>
                  </a:cubicBezTo>
                  <a:cubicBezTo>
                    <a:pt x="3948114" y="2348843"/>
                    <a:pt x="4373422" y="2066846"/>
                    <a:pt x="4956151" y="1636730"/>
                  </a:cubicBezTo>
                  <a:cubicBezTo>
                    <a:pt x="5021253" y="1588668"/>
                    <a:pt x="5086356" y="1541186"/>
                    <a:pt x="5149372" y="1495325"/>
                  </a:cubicBezTo>
                  <a:lnTo>
                    <a:pt x="5270786" y="1406110"/>
                  </a:lnTo>
                  <a:lnTo>
                    <a:pt x="5270786" y="2138641"/>
                  </a:lnTo>
                  <a:lnTo>
                    <a:pt x="5112925" y="2253730"/>
                  </a:lnTo>
                  <a:cubicBezTo>
                    <a:pt x="4598179" y="2621786"/>
                    <a:pt x="4074961" y="2927775"/>
                    <a:pt x="3368327" y="2927775"/>
                  </a:cubicBezTo>
                  <a:cubicBezTo>
                    <a:pt x="2170746" y="2927775"/>
                    <a:pt x="1393203" y="2384512"/>
                    <a:pt x="769646" y="1516288"/>
                  </a:cubicBezTo>
                  <a:cubicBezTo>
                    <a:pt x="418850" y="1027932"/>
                    <a:pt x="48120" y="683401"/>
                    <a:pt x="3149" y="8525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9F41D45E-5E27-E651-510C-6B4B45A7E59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21214" y="-1"/>
              <a:ext cx="5270786" cy="2927775"/>
            </a:xfrm>
            <a:custGeom>
              <a:avLst/>
              <a:gdLst>
                <a:gd name="connsiteX0" fmla="*/ 0 w 5270786"/>
                <a:gd name="connsiteY0" fmla="*/ 0 h 2927775"/>
                <a:gd name="connsiteX1" fmla="*/ 736294 w 5270786"/>
                <a:gd name="connsiteY1" fmla="*/ 0 h 2927775"/>
                <a:gd name="connsiteX2" fmla="*/ 740298 w 5270786"/>
                <a:gd name="connsiteY2" fmla="*/ 72745 h 2927775"/>
                <a:gd name="connsiteX3" fmla="*/ 1153024 w 5270786"/>
                <a:gd name="connsiteY3" fmla="*/ 826989 h 2927775"/>
                <a:gd name="connsiteX4" fmla="*/ 1378368 w 5270786"/>
                <a:gd name="connsiteY4" fmla="*/ 1126356 h 2927775"/>
                <a:gd name="connsiteX5" fmla="*/ 2238056 w 5270786"/>
                <a:gd name="connsiteY5" fmla="*/ 1955322 h 2927775"/>
                <a:gd name="connsiteX6" fmla="*/ 3368327 w 5270786"/>
                <a:gd name="connsiteY6" fmla="*/ 2233033 h 2927775"/>
                <a:gd name="connsiteX7" fmla="*/ 4095360 w 5270786"/>
                <a:gd name="connsiteY7" fmla="*/ 2056192 h 2927775"/>
                <a:gd name="connsiteX8" fmla="*/ 4880506 w 5270786"/>
                <a:gd name="connsiteY8" fmla="*/ 1545587 h 2927775"/>
                <a:gd name="connsiteX9" fmla="*/ 5074340 w 5270786"/>
                <a:gd name="connsiteY9" fmla="*/ 1403721 h 2927775"/>
                <a:gd name="connsiteX10" fmla="*/ 5270786 w 5270786"/>
                <a:gd name="connsiteY10" fmla="*/ 1259367 h 2927775"/>
                <a:gd name="connsiteX11" fmla="*/ 5270786 w 5270786"/>
                <a:gd name="connsiteY11" fmla="*/ 2138641 h 2927775"/>
                <a:gd name="connsiteX12" fmla="*/ 5112925 w 5270786"/>
                <a:gd name="connsiteY12" fmla="*/ 2253730 h 2927775"/>
                <a:gd name="connsiteX13" fmla="*/ 3368327 w 5270786"/>
                <a:gd name="connsiteY13" fmla="*/ 2927775 h 2927775"/>
                <a:gd name="connsiteX14" fmla="*/ 769646 w 5270786"/>
                <a:gd name="connsiteY14" fmla="*/ 1516288 h 2927775"/>
                <a:gd name="connsiteX15" fmla="*/ 3149 w 5270786"/>
                <a:gd name="connsiteY15" fmla="*/ 85252 h 2927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270786" h="2927775">
                  <a:moveTo>
                    <a:pt x="0" y="0"/>
                  </a:moveTo>
                  <a:lnTo>
                    <a:pt x="736294" y="0"/>
                  </a:lnTo>
                  <a:lnTo>
                    <a:pt x="740298" y="72745"/>
                  </a:lnTo>
                  <a:cubicBezTo>
                    <a:pt x="768839" y="319371"/>
                    <a:pt x="898885" y="497858"/>
                    <a:pt x="1153024" y="826989"/>
                  </a:cubicBezTo>
                  <a:cubicBezTo>
                    <a:pt x="1225727" y="921142"/>
                    <a:pt x="1300882" y="1018537"/>
                    <a:pt x="1378368" y="1126356"/>
                  </a:cubicBezTo>
                  <a:cubicBezTo>
                    <a:pt x="1652384" y="1507833"/>
                    <a:pt x="1933512" y="1779060"/>
                    <a:pt x="2238056" y="1955322"/>
                  </a:cubicBezTo>
                  <a:cubicBezTo>
                    <a:pt x="2560868" y="2142238"/>
                    <a:pt x="2930637" y="2233033"/>
                    <a:pt x="3368327" y="2233033"/>
                  </a:cubicBezTo>
                  <a:cubicBezTo>
                    <a:pt x="3616720" y="2233033"/>
                    <a:pt x="3847703" y="2176866"/>
                    <a:pt x="4095360" y="2056192"/>
                  </a:cubicBezTo>
                  <a:cubicBezTo>
                    <a:pt x="4349636" y="1932276"/>
                    <a:pt x="4601340" y="1751613"/>
                    <a:pt x="4880506" y="1545587"/>
                  </a:cubicBezTo>
                  <a:cubicBezTo>
                    <a:pt x="4945974" y="1497295"/>
                    <a:pt x="5011199" y="1449697"/>
                    <a:pt x="5074340" y="1403721"/>
                  </a:cubicBezTo>
                  <a:lnTo>
                    <a:pt x="5270786" y="1259367"/>
                  </a:lnTo>
                  <a:lnTo>
                    <a:pt x="5270786" y="2138641"/>
                  </a:lnTo>
                  <a:lnTo>
                    <a:pt x="5112925" y="2253730"/>
                  </a:lnTo>
                  <a:cubicBezTo>
                    <a:pt x="4598179" y="2621786"/>
                    <a:pt x="4074961" y="2927775"/>
                    <a:pt x="3368327" y="2927775"/>
                  </a:cubicBezTo>
                  <a:cubicBezTo>
                    <a:pt x="2170746" y="2927775"/>
                    <a:pt x="1393203" y="2384512"/>
                    <a:pt x="769646" y="1516288"/>
                  </a:cubicBezTo>
                  <a:cubicBezTo>
                    <a:pt x="418850" y="1027932"/>
                    <a:pt x="48120" y="683401"/>
                    <a:pt x="3149" y="8525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41A6B852-4AE0-B6E5-EC3D-77F5B04BAD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</p:spPr>
        <p:txBody>
          <a:bodyPr>
            <a:normAutofit/>
          </a:bodyPr>
          <a:lstStyle/>
          <a:p>
            <a:pPr marL="0" marR="0" lvl="0" indent="0" algn="r" defTabSz="4572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55940FB6-D91C-4C45-82A6-6C3F63B50793}" type="slidenum">
              <a:rPr kumimoji="0" lang="ja-JP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35</a:t>
            </a:fld>
            <a:endParaRPr kumimoji="0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grpSp>
        <p:nvGrpSpPr>
          <p:cNvPr id="38" name="Group 37">
            <a:extLst>
              <a:ext uri="{FF2B5EF4-FFF2-40B4-BE49-F238E27FC236}">
                <a16:creationId xmlns:a16="http://schemas.microsoft.com/office/drawing/2014/main" id="{8E22CD20-1635-346D-9DEB-3FEE0A6DF2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5400000" flipH="1">
            <a:off x="6553998" y="4267997"/>
            <a:ext cx="3142400" cy="2037604"/>
            <a:chOff x="-305" y="-4155"/>
            <a:chExt cx="2514948" cy="2174333"/>
          </a:xfrm>
        </p:grpSpPr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A5252E44-83DB-0EE0-BE42-7309A80B98B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0"/>
              <a:ext cx="2514948" cy="2170178"/>
            </a:xfrm>
            <a:custGeom>
              <a:avLst/>
              <a:gdLst>
                <a:gd name="connsiteX0" fmla="*/ 2466091 w 2514948"/>
                <a:gd name="connsiteY0" fmla="*/ 0 h 2170178"/>
                <a:gd name="connsiteX1" fmla="*/ 2514948 w 2514948"/>
                <a:gd name="connsiteY1" fmla="*/ 0 h 2170178"/>
                <a:gd name="connsiteX2" fmla="*/ 2512286 w 2514948"/>
                <a:gd name="connsiteY2" fmla="*/ 12375 h 2170178"/>
                <a:gd name="connsiteX3" fmla="*/ 2394961 w 2514948"/>
                <a:gd name="connsiteY3" fmla="*/ 368660 h 2170178"/>
                <a:gd name="connsiteX4" fmla="*/ 2289734 w 2514948"/>
                <a:gd name="connsiteY4" fmla="*/ 598078 h 2170178"/>
                <a:gd name="connsiteX5" fmla="*/ 2163747 w 2514948"/>
                <a:gd name="connsiteY5" fmla="*/ 819078 h 2170178"/>
                <a:gd name="connsiteX6" fmla="*/ 1852241 w 2514948"/>
                <a:gd name="connsiteY6" fmla="*/ 1228932 h 2170178"/>
                <a:gd name="connsiteX7" fmla="*/ 1668235 w 2514948"/>
                <a:gd name="connsiteY7" fmla="*/ 1413844 h 2170178"/>
                <a:gd name="connsiteX8" fmla="*/ 1619510 w 2514948"/>
                <a:gd name="connsiteY8" fmla="*/ 1457722 h 2170178"/>
                <a:gd name="connsiteX9" fmla="*/ 1569835 w 2514948"/>
                <a:gd name="connsiteY9" fmla="*/ 1500704 h 2170178"/>
                <a:gd name="connsiteX10" fmla="*/ 1467169 w 2514948"/>
                <a:gd name="connsiteY10" fmla="*/ 1583266 h 2170178"/>
                <a:gd name="connsiteX11" fmla="*/ 1018393 w 2514948"/>
                <a:gd name="connsiteY11" fmla="*/ 1867576 h 2170178"/>
                <a:gd name="connsiteX12" fmla="*/ 255857 w 2514948"/>
                <a:gd name="connsiteY12" fmla="*/ 2133049 h 2170178"/>
                <a:gd name="connsiteX13" fmla="*/ 0 w 2514948"/>
                <a:gd name="connsiteY13" fmla="*/ 2170178 h 2170178"/>
                <a:gd name="connsiteX14" fmla="*/ 0 w 2514948"/>
                <a:gd name="connsiteY14" fmla="*/ 1940056 h 2170178"/>
                <a:gd name="connsiteX15" fmla="*/ 201609 w 2514948"/>
                <a:gd name="connsiteY15" fmla="*/ 1902856 h 2170178"/>
                <a:gd name="connsiteX16" fmla="*/ 440974 w 2514948"/>
                <a:gd name="connsiteY16" fmla="*/ 1838472 h 2170178"/>
                <a:gd name="connsiteX17" fmla="*/ 674558 w 2514948"/>
                <a:gd name="connsiteY17" fmla="*/ 1756359 h 2170178"/>
                <a:gd name="connsiteX18" fmla="*/ 901222 w 2514948"/>
                <a:gd name="connsiteY18" fmla="*/ 1657142 h 2170178"/>
                <a:gd name="connsiteX19" fmla="*/ 1330943 w 2514948"/>
                <a:gd name="connsiteY19" fmla="*/ 1413396 h 2170178"/>
                <a:gd name="connsiteX20" fmla="*/ 1432566 w 2514948"/>
                <a:gd name="connsiteY20" fmla="*/ 1343193 h 2170178"/>
                <a:gd name="connsiteX21" fmla="*/ 1482527 w 2514948"/>
                <a:gd name="connsiteY21" fmla="*/ 1306926 h 2170178"/>
                <a:gd name="connsiteX22" fmla="*/ 1531821 w 2514948"/>
                <a:gd name="connsiteY22" fmla="*/ 1269765 h 2170178"/>
                <a:gd name="connsiteX23" fmla="*/ 1721986 w 2514948"/>
                <a:gd name="connsiteY23" fmla="*/ 1112073 h 2170178"/>
                <a:gd name="connsiteX24" fmla="*/ 2061460 w 2514948"/>
                <a:gd name="connsiteY24" fmla="*/ 754336 h 2170178"/>
                <a:gd name="connsiteX25" fmla="*/ 2206218 w 2514948"/>
                <a:gd name="connsiteY25" fmla="*/ 554827 h 2170178"/>
                <a:gd name="connsiteX26" fmla="*/ 2329455 w 2514948"/>
                <a:gd name="connsiteY26" fmla="*/ 341886 h 2170178"/>
                <a:gd name="connsiteX27" fmla="*/ 2356757 w 2514948"/>
                <a:gd name="connsiteY27" fmla="*/ 286815 h 2170178"/>
                <a:gd name="connsiteX28" fmla="*/ 2370030 w 2514948"/>
                <a:gd name="connsiteY28" fmla="*/ 259056 h 2170178"/>
                <a:gd name="connsiteX29" fmla="*/ 2382637 w 2514948"/>
                <a:gd name="connsiteY29" fmla="*/ 231028 h 2170178"/>
                <a:gd name="connsiteX30" fmla="*/ 2406716 w 2514948"/>
                <a:gd name="connsiteY30" fmla="*/ 174525 h 2170178"/>
                <a:gd name="connsiteX31" fmla="*/ 2429278 w 2514948"/>
                <a:gd name="connsiteY31" fmla="*/ 117393 h 2170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2514948" h="2170178">
                  <a:moveTo>
                    <a:pt x="2466091" y="0"/>
                  </a:moveTo>
                  <a:lnTo>
                    <a:pt x="2514948" y="0"/>
                  </a:lnTo>
                  <a:lnTo>
                    <a:pt x="2512286" y="12375"/>
                  </a:lnTo>
                  <a:cubicBezTo>
                    <a:pt x="2481760" y="133161"/>
                    <a:pt x="2442526" y="252239"/>
                    <a:pt x="2394961" y="368660"/>
                  </a:cubicBezTo>
                  <a:cubicBezTo>
                    <a:pt x="2363109" y="446208"/>
                    <a:pt x="2328603" y="523039"/>
                    <a:pt x="2289734" y="598078"/>
                  </a:cubicBezTo>
                  <a:cubicBezTo>
                    <a:pt x="2251436" y="673387"/>
                    <a:pt x="2209251" y="747083"/>
                    <a:pt x="2163747" y="819078"/>
                  </a:cubicBezTo>
                  <a:cubicBezTo>
                    <a:pt x="2072646" y="962979"/>
                    <a:pt x="1968652" y="1100611"/>
                    <a:pt x="1852241" y="1228932"/>
                  </a:cubicBezTo>
                  <a:cubicBezTo>
                    <a:pt x="1793748" y="1292868"/>
                    <a:pt x="1732698" y="1354923"/>
                    <a:pt x="1668235" y="1413844"/>
                  </a:cubicBezTo>
                  <a:cubicBezTo>
                    <a:pt x="1652214" y="1428709"/>
                    <a:pt x="1636100" y="1443395"/>
                    <a:pt x="1619510" y="1457722"/>
                  </a:cubicBezTo>
                  <a:cubicBezTo>
                    <a:pt x="1603015" y="1472140"/>
                    <a:pt x="1586805" y="1486825"/>
                    <a:pt x="1569835" y="1500704"/>
                  </a:cubicBezTo>
                  <a:cubicBezTo>
                    <a:pt x="1536276" y="1528911"/>
                    <a:pt x="1501865" y="1556223"/>
                    <a:pt x="1467169" y="1583266"/>
                  </a:cubicBezTo>
                  <a:cubicBezTo>
                    <a:pt x="1327719" y="1690722"/>
                    <a:pt x="1177085" y="1785910"/>
                    <a:pt x="1018393" y="1867576"/>
                  </a:cubicBezTo>
                  <a:cubicBezTo>
                    <a:pt x="780425" y="1990142"/>
                    <a:pt x="522567" y="2080875"/>
                    <a:pt x="255857" y="2133049"/>
                  </a:cubicBezTo>
                  <a:lnTo>
                    <a:pt x="0" y="2170178"/>
                  </a:lnTo>
                  <a:lnTo>
                    <a:pt x="0" y="1940056"/>
                  </a:lnTo>
                  <a:lnTo>
                    <a:pt x="201609" y="1902856"/>
                  </a:lnTo>
                  <a:cubicBezTo>
                    <a:pt x="282186" y="1884231"/>
                    <a:pt x="362102" y="1863008"/>
                    <a:pt x="440974" y="1838472"/>
                  </a:cubicBezTo>
                  <a:cubicBezTo>
                    <a:pt x="519848" y="1814027"/>
                    <a:pt x="597771" y="1786627"/>
                    <a:pt x="674558" y="1756359"/>
                  </a:cubicBezTo>
                  <a:cubicBezTo>
                    <a:pt x="751250" y="1726003"/>
                    <a:pt x="826900" y="1692870"/>
                    <a:pt x="901222" y="1657142"/>
                  </a:cubicBezTo>
                  <a:cubicBezTo>
                    <a:pt x="1049865" y="1585774"/>
                    <a:pt x="1193581" y="1504376"/>
                    <a:pt x="1330943" y="1413396"/>
                  </a:cubicBezTo>
                  <a:cubicBezTo>
                    <a:pt x="1365165" y="1390563"/>
                    <a:pt x="1399293" y="1367370"/>
                    <a:pt x="1432566" y="1343193"/>
                  </a:cubicBezTo>
                  <a:cubicBezTo>
                    <a:pt x="1449441" y="1331373"/>
                    <a:pt x="1465936" y="1319104"/>
                    <a:pt x="1482527" y="1306926"/>
                  </a:cubicBezTo>
                  <a:cubicBezTo>
                    <a:pt x="1499210" y="1294837"/>
                    <a:pt x="1515611" y="1282391"/>
                    <a:pt x="1531821" y="1269765"/>
                  </a:cubicBezTo>
                  <a:cubicBezTo>
                    <a:pt x="1596947" y="1219350"/>
                    <a:pt x="1660652" y="1167055"/>
                    <a:pt x="1721986" y="1112073"/>
                  </a:cubicBezTo>
                  <a:cubicBezTo>
                    <a:pt x="1844940" y="1002469"/>
                    <a:pt x="1958983" y="882926"/>
                    <a:pt x="2061460" y="754336"/>
                  </a:cubicBezTo>
                  <a:cubicBezTo>
                    <a:pt x="2112652" y="690042"/>
                    <a:pt x="2161094" y="623510"/>
                    <a:pt x="2206218" y="554827"/>
                  </a:cubicBezTo>
                  <a:cubicBezTo>
                    <a:pt x="2250583" y="485787"/>
                    <a:pt x="2292484" y="415046"/>
                    <a:pt x="2329455" y="341886"/>
                  </a:cubicBezTo>
                  <a:cubicBezTo>
                    <a:pt x="2339030" y="323709"/>
                    <a:pt x="2347941" y="305261"/>
                    <a:pt x="2356757" y="286815"/>
                  </a:cubicBezTo>
                  <a:lnTo>
                    <a:pt x="2370030" y="259056"/>
                  </a:lnTo>
                  <a:lnTo>
                    <a:pt x="2382637" y="231028"/>
                  </a:lnTo>
                  <a:cubicBezTo>
                    <a:pt x="2390885" y="212312"/>
                    <a:pt x="2399227" y="193598"/>
                    <a:pt x="2406716" y="174525"/>
                  </a:cubicBezTo>
                  <a:cubicBezTo>
                    <a:pt x="2414206" y="155452"/>
                    <a:pt x="2422453" y="136646"/>
                    <a:pt x="2429278" y="117393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E5361F86-916B-40DD-AE29-E44ECA76F3F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-4155"/>
              <a:ext cx="2493062" cy="1947896"/>
            </a:xfrm>
            <a:custGeom>
              <a:avLst/>
              <a:gdLst>
                <a:gd name="connsiteX0" fmla="*/ 1896911 w 2493062"/>
                <a:gd name="connsiteY0" fmla="*/ 0 h 1947896"/>
                <a:gd name="connsiteX1" fmla="*/ 2493062 w 2493062"/>
                <a:gd name="connsiteY1" fmla="*/ 0 h 1947896"/>
                <a:gd name="connsiteX2" fmla="*/ 2435315 w 2493062"/>
                <a:gd name="connsiteY2" fmla="*/ 178165 h 1947896"/>
                <a:gd name="connsiteX3" fmla="*/ 93066 w 2493062"/>
                <a:gd name="connsiteY3" fmla="*/ 1935859 h 1947896"/>
                <a:gd name="connsiteX4" fmla="*/ 0 w 2493062"/>
                <a:gd name="connsiteY4" fmla="*/ 1947896 h 1947896"/>
                <a:gd name="connsiteX5" fmla="*/ 0 w 2493062"/>
                <a:gd name="connsiteY5" fmla="*/ 1404756 h 1947896"/>
                <a:gd name="connsiteX6" fmla="*/ 17392 w 2493062"/>
                <a:gd name="connsiteY6" fmla="*/ 1402364 h 1947896"/>
                <a:gd name="connsiteX7" fmla="*/ 464249 w 2493062"/>
                <a:gd name="connsiteY7" fmla="*/ 1281208 h 1947896"/>
                <a:gd name="connsiteX8" fmla="*/ 1260556 w 2493062"/>
                <a:gd name="connsiteY8" fmla="*/ 833835 h 1947896"/>
                <a:gd name="connsiteX9" fmla="*/ 1807924 w 2493062"/>
                <a:gd name="connsiteY9" fmla="*/ 193222 h 1947896"/>
                <a:gd name="connsiteX10" fmla="*/ 1874357 w 2493062"/>
                <a:gd name="connsiteY10" fmla="*/ 58333 h 19478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93062" h="1947896">
                  <a:moveTo>
                    <a:pt x="1896911" y="0"/>
                  </a:moveTo>
                  <a:lnTo>
                    <a:pt x="2493062" y="0"/>
                  </a:lnTo>
                  <a:lnTo>
                    <a:pt x="2435315" y="178165"/>
                  </a:lnTo>
                  <a:cubicBezTo>
                    <a:pt x="2088122" y="1071812"/>
                    <a:pt x="1129732" y="1758033"/>
                    <a:pt x="93066" y="1935859"/>
                  </a:cubicBezTo>
                  <a:lnTo>
                    <a:pt x="0" y="1947896"/>
                  </a:lnTo>
                  <a:lnTo>
                    <a:pt x="0" y="1404756"/>
                  </a:lnTo>
                  <a:lnTo>
                    <a:pt x="17392" y="1402364"/>
                  </a:lnTo>
                  <a:cubicBezTo>
                    <a:pt x="167719" y="1375030"/>
                    <a:pt x="318070" y="1334398"/>
                    <a:pt x="464249" y="1281208"/>
                  </a:cubicBezTo>
                  <a:cubicBezTo>
                    <a:pt x="753480" y="1176081"/>
                    <a:pt x="1028869" y="1021346"/>
                    <a:pt x="1260556" y="833835"/>
                  </a:cubicBezTo>
                  <a:cubicBezTo>
                    <a:pt x="1491960" y="646594"/>
                    <a:pt x="1681177" y="425056"/>
                    <a:pt x="1807924" y="193222"/>
                  </a:cubicBezTo>
                  <a:cubicBezTo>
                    <a:pt x="1832328" y="148578"/>
                    <a:pt x="1854477" y="103599"/>
                    <a:pt x="1874357" y="58333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B6E2FE5A-99FA-1C5E-03D8-B6BD41F10A3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0"/>
              <a:ext cx="2501089" cy="1972702"/>
            </a:xfrm>
            <a:custGeom>
              <a:avLst/>
              <a:gdLst>
                <a:gd name="connsiteX0" fmla="*/ 2318728 w 2501089"/>
                <a:gd name="connsiteY0" fmla="*/ 0 h 1972702"/>
                <a:gd name="connsiteX1" fmla="*/ 2501089 w 2501089"/>
                <a:gd name="connsiteY1" fmla="*/ 0 h 1972702"/>
                <a:gd name="connsiteX2" fmla="*/ 2453909 w 2501089"/>
                <a:gd name="connsiteY2" fmla="*/ 167837 h 1972702"/>
                <a:gd name="connsiteX3" fmla="*/ 2361125 w 2501089"/>
                <a:gd name="connsiteY3" fmla="*/ 392084 h 1972702"/>
                <a:gd name="connsiteX4" fmla="*/ 1768255 w 2501089"/>
                <a:gd name="connsiteY4" fmla="*/ 1167644 h 1972702"/>
                <a:gd name="connsiteX5" fmla="*/ 1375125 w 2501089"/>
                <a:gd name="connsiteY5" fmla="*/ 1471474 h 1972702"/>
                <a:gd name="connsiteX6" fmla="*/ 935735 w 2501089"/>
                <a:gd name="connsiteY6" fmla="*/ 1712713 h 1972702"/>
                <a:gd name="connsiteX7" fmla="*/ 212353 w 2501089"/>
                <a:gd name="connsiteY7" fmla="*/ 1940294 h 1972702"/>
                <a:gd name="connsiteX8" fmla="*/ 0 w 2501089"/>
                <a:gd name="connsiteY8" fmla="*/ 1972702 h 1972702"/>
                <a:gd name="connsiteX9" fmla="*/ 0 w 2501089"/>
                <a:gd name="connsiteY9" fmla="*/ 1732181 h 1972702"/>
                <a:gd name="connsiteX10" fmla="*/ 161195 w 2501089"/>
                <a:gd name="connsiteY10" fmla="*/ 1706590 h 1972702"/>
                <a:gd name="connsiteX11" fmla="*/ 388463 w 2501089"/>
                <a:gd name="connsiteY11" fmla="*/ 1652268 h 1972702"/>
                <a:gd name="connsiteX12" fmla="*/ 826716 w 2501089"/>
                <a:gd name="connsiteY12" fmla="*/ 1493950 h 1972702"/>
                <a:gd name="connsiteX13" fmla="*/ 1609847 w 2501089"/>
                <a:gd name="connsiteY13" fmla="*/ 1007535 h 1972702"/>
                <a:gd name="connsiteX14" fmla="*/ 1929982 w 2501089"/>
                <a:gd name="connsiteY14" fmla="*/ 682930 h 1972702"/>
                <a:gd name="connsiteX15" fmla="*/ 2183093 w 2501089"/>
                <a:gd name="connsiteY15" fmla="*/ 310149 h 1972702"/>
                <a:gd name="connsiteX16" fmla="*/ 2280286 w 2501089"/>
                <a:gd name="connsiteY16" fmla="*/ 108435 h 19727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501089" h="1972702">
                  <a:moveTo>
                    <a:pt x="2318728" y="0"/>
                  </a:moveTo>
                  <a:lnTo>
                    <a:pt x="2501089" y="0"/>
                  </a:lnTo>
                  <a:lnTo>
                    <a:pt x="2453909" y="167837"/>
                  </a:lnTo>
                  <a:cubicBezTo>
                    <a:pt x="2427555" y="244153"/>
                    <a:pt x="2396627" y="319103"/>
                    <a:pt x="2361125" y="392084"/>
                  </a:cubicBezTo>
                  <a:cubicBezTo>
                    <a:pt x="2218453" y="684005"/>
                    <a:pt x="2011698" y="945211"/>
                    <a:pt x="1768255" y="1167644"/>
                  </a:cubicBezTo>
                  <a:cubicBezTo>
                    <a:pt x="1646250" y="1278860"/>
                    <a:pt x="1514385" y="1380316"/>
                    <a:pt x="1375125" y="1471474"/>
                  </a:cubicBezTo>
                  <a:cubicBezTo>
                    <a:pt x="1235677" y="1562542"/>
                    <a:pt x="1088928" y="1643672"/>
                    <a:pt x="935735" y="1712713"/>
                  </a:cubicBezTo>
                  <a:cubicBezTo>
                    <a:pt x="705659" y="1815533"/>
                    <a:pt x="462359" y="1892212"/>
                    <a:pt x="212353" y="1940294"/>
                  </a:cubicBezTo>
                  <a:lnTo>
                    <a:pt x="0" y="1972702"/>
                  </a:lnTo>
                  <a:lnTo>
                    <a:pt x="0" y="1732181"/>
                  </a:lnTo>
                  <a:lnTo>
                    <a:pt x="161195" y="1706590"/>
                  </a:lnTo>
                  <a:cubicBezTo>
                    <a:pt x="237638" y="1691378"/>
                    <a:pt x="313477" y="1673222"/>
                    <a:pt x="388463" y="1652268"/>
                  </a:cubicBezTo>
                  <a:cubicBezTo>
                    <a:pt x="538529" y="1610539"/>
                    <a:pt x="684898" y="1556543"/>
                    <a:pt x="826716" y="1493950"/>
                  </a:cubicBezTo>
                  <a:cubicBezTo>
                    <a:pt x="1111207" y="1370107"/>
                    <a:pt x="1376832" y="1205881"/>
                    <a:pt x="1609847" y="1007535"/>
                  </a:cubicBezTo>
                  <a:cubicBezTo>
                    <a:pt x="1725975" y="908049"/>
                    <a:pt x="1833571" y="799519"/>
                    <a:pt x="1929982" y="682930"/>
                  </a:cubicBezTo>
                  <a:cubicBezTo>
                    <a:pt x="2026581" y="566520"/>
                    <a:pt x="2111806" y="441692"/>
                    <a:pt x="2183093" y="310149"/>
                  </a:cubicBezTo>
                  <a:cubicBezTo>
                    <a:pt x="2218738" y="244422"/>
                    <a:pt x="2251396" y="177150"/>
                    <a:pt x="2280286" y="108435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5799C583-C416-2CB5-9670-44E74F06C62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1"/>
              <a:ext cx="2491105" cy="1943661"/>
            </a:xfrm>
            <a:custGeom>
              <a:avLst/>
              <a:gdLst>
                <a:gd name="connsiteX0" fmla="*/ 1995408 w 2491105"/>
                <a:gd name="connsiteY0" fmla="*/ 0 h 1943661"/>
                <a:gd name="connsiteX1" fmla="*/ 2491105 w 2491105"/>
                <a:gd name="connsiteY1" fmla="*/ 0 h 1943661"/>
                <a:gd name="connsiteX2" fmla="*/ 2434705 w 2491105"/>
                <a:gd name="connsiteY2" fmla="*/ 174009 h 1943661"/>
                <a:gd name="connsiteX3" fmla="*/ 92457 w 2491105"/>
                <a:gd name="connsiteY3" fmla="*/ 1931703 h 1943661"/>
                <a:gd name="connsiteX4" fmla="*/ 0 w 2491105"/>
                <a:gd name="connsiteY4" fmla="*/ 1943661 h 1943661"/>
                <a:gd name="connsiteX5" fmla="*/ 0 w 2491105"/>
                <a:gd name="connsiteY5" fmla="*/ 1491489 h 1943661"/>
                <a:gd name="connsiteX6" fmla="*/ 34107 w 2491105"/>
                <a:gd name="connsiteY6" fmla="*/ 1486836 h 1943661"/>
                <a:gd name="connsiteX7" fmla="*/ 497577 w 2491105"/>
                <a:gd name="connsiteY7" fmla="*/ 1360598 h 1943661"/>
                <a:gd name="connsiteX8" fmla="*/ 1321566 w 2491105"/>
                <a:gd name="connsiteY8" fmla="*/ 897645 h 1943661"/>
                <a:gd name="connsiteX9" fmla="*/ 1891495 w 2491105"/>
                <a:gd name="connsiteY9" fmla="*/ 230078 h 1943661"/>
                <a:gd name="connsiteX10" fmla="*/ 1961469 w 2491105"/>
                <a:gd name="connsiteY10" fmla="*/ 87885 h 19436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91105" h="1943661">
                  <a:moveTo>
                    <a:pt x="1995408" y="0"/>
                  </a:moveTo>
                  <a:lnTo>
                    <a:pt x="2491105" y="0"/>
                  </a:lnTo>
                  <a:lnTo>
                    <a:pt x="2434705" y="174009"/>
                  </a:lnTo>
                  <a:cubicBezTo>
                    <a:pt x="2087512" y="1067655"/>
                    <a:pt x="1129122" y="1753877"/>
                    <a:pt x="92457" y="1931703"/>
                  </a:cubicBezTo>
                  <a:lnTo>
                    <a:pt x="0" y="1943661"/>
                  </a:lnTo>
                  <a:lnTo>
                    <a:pt x="0" y="1491489"/>
                  </a:lnTo>
                  <a:lnTo>
                    <a:pt x="34107" y="1486836"/>
                  </a:lnTo>
                  <a:cubicBezTo>
                    <a:pt x="189055" y="1458696"/>
                    <a:pt x="343908" y="1416565"/>
                    <a:pt x="497577" y="1360598"/>
                  </a:cubicBezTo>
                  <a:cubicBezTo>
                    <a:pt x="796856" y="1251889"/>
                    <a:pt x="1081725" y="1091781"/>
                    <a:pt x="1321566" y="897645"/>
                  </a:cubicBezTo>
                  <a:cubicBezTo>
                    <a:pt x="1565577" y="700195"/>
                    <a:pt x="1757355" y="475523"/>
                    <a:pt x="1891495" y="230078"/>
                  </a:cubicBezTo>
                  <a:cubicBezTo>
                    <a:pt x="1917197" y="183033"/>
                    <a:pt x="1940526" y="135619"/>
                    <a:pt x="1961469" y="87885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0156837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 type="wd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図 6">
            <a:extLst>
              <a:ext uri="{FF2B5EF4-FFF2-40B4-BE49-F238E27FC236}">
                <a16:creationId xmlns:a16="http://schemas.microsoft.com/office/drawing/2014/main" id="{ADE5C89F-0CB4-504E-E8F6-BD3C6D03C72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3" r="1063"/>
          <a:stretch/>
        </p:blipFill>
        <p:spPr>
          <a:xfrm>
            <a:off x="4667250" y="0"/>
            <a:ext cx="4476750" cy="6865139"/>
          </a:xfrm>
          <a:custGeom>
            <a:avLst/>
            <a:gdLst/>
            <a:ahLst/>
            <a:cxnLst/>
            <a:rect l="l" t="t" r="r" b="b"/>
            <a:pathLst>
              <a:path w="5962785" h="6858000">
                <a:moveTo>
                  <a:pt x="1044839" y="0"/>
                </a:moveTo>
                <a:lnTo>
                  <a:pt x="5962785" y="0"/>
                </a:lnTo>
                <a:lnTo>
                  <a:pt x="5962785" y="6858000"/>
                </a:lnTo>
                <a:lnTo>
                  <a:pt x="1469886" y="6858000"/>
                </a:lnTo>
                <a:lnTo>
                  <a:pt x="1416006" y="6823984"/>
                </a:lnTo>
                <a:cubicBezTo>
                  <a:pt x="1356767" y="6787940"/>
                  <a:pt x="1296437" y="6755500"/>
                  <a:pt x="1232473" y="6733873"/>
                </a:cubicBezTo>
                <a:cubicBezTo>
                  <a:pt x="1145250" y="6705037"/>
                  <a:pt x="1060933" y="6654575"/>
                  <a:pt x="1075471" y="6503186"/>
                </a:cubicBezTo>
                <a:cubicBezTo>
                  <a:pt x="1078378" y="6459932"/>
                  <a:pt x="1055118" y="6427493"/>
                  <a:pt x="1020229" y="6438306"/>
                </a:cubicBezTo>
                <a:cubicBezTo>
                  <a:pt x="953358" y="6459932"/>
                  <a:pt x="921375" y="6398656"/>
                  <a:pt x="883579" y="6351798"/>
                </a:cubicBezTo>
                <a:cubicBezTo>
                  <a:pt x="816707" y="6268895"/>
                  <a:pt x="752743" y="6182387"/>
                  <a:pt x="645167" y="6167969"/>
                </a:cubicBezTo>
                <a:cubicBezTo>
                  <a:pt x="665519" y="6103088"/>
                  <a:pt x="700408" y="6110298"/>
                  <a:pt x="732391" y="6124716"/>
                </a:cubicBezTo>
                <a:cubicBezTo>
                  <a:pt x="816707" y="6160761"/>
                  <a:pt x="901023" y="6200410"/>
                  <a:pt x="985339" y="6236455"/>
                </a:cubicBezTo>
                <a:cubicBezTo>
                  <a:pt x="1040581" y="6258081"/>
                  <a:pt x="1095822" y="6290522"/>
                  <a:pt x="1168509" y="6265291"/>
                </a:cubicBezTo>
                <a:cubicBezTo>
                  <a:pt x="1104545" y="6135530"/>
                  <a:pt x="996969" y="6110298"/>
                  <a:pt x="909746" y="6070649"/>
                </a:cubicBezTo>
                <a:cubicBezTo>
                  <a:pt x="802169" y="6020185"/>
                  <a:pt x="738206" y="5926470"/>
                  <a:pt x="659704" y="5818335"/>
                </a:cubicBezTo>
                <a:cubicBezTo>
                  <a:pt x="738206" y="5789500"/>
                  <a:pt x="787632" y="5868798"/>
                  <a:pt x="851597" y="5865193"/>
                </a:cubicBezTo>
                <a:cubicBezTo>
                  <a:pt x="854504" y="5854380"/>
                  <a:pt x="860319" y="5832753"/>
                  <a:pt x="860319" y="5832753"/>
                </a:cubicBezTo>
                <a:cubicBezTo>
                  <a:pt x="755650" y="5775081"/>
                  <a:pt x="709132" y="5666947"/>
                  <a:pt x="691686" y="5533581"/>
                </a:cubicBezTo>
                <a:cubicBezTo>
                  <a:pt x="685872" y="5465095"/>
                  <a:pt x="648075" y="5443468"/>
                  <a:pt x="610278" y="5411029"/>
                </a:cubicBezTo>
                <a:cubicBezTo>
                  <a:pt x="482350" y="5299289"/>
                  <a:pt x="345700" y="5198364"/>
                  <a:pt x="238123" y="5046976"/>
                </a:cubicBezTo>
                <a:cubicBezTo>
                  <a:pt x="363144" y="5064998"/>
                  <a:pt x="461997" y="5165924"/>
                  <a:pt x="592833" y="5209177"/>
                </a:cubicBezTo>
                <a:cubicBezTo>
                  <a:pt x="488165" y="5043371"/>
                  <a:pt x="351514" y="4956864"/>
                  <a:pt x="226494" y="4855939"/>
                </a:cubicBezTo>
                <a:cubicBezTo>
                  <a:pt x="168344" y="4809081"/>
                  <a:pt x="116011" y="4751408"/>
                  <a:pt x="49139" y="4726177"/>
                </a:cubicBezTo>
                <a:cubicBezTo>
                  <a:pt x="25879" y="4718968"/>
                  <a:pt x="-14825" y="4700947"/>
                  <a:pt x="5527" y="4650483"/>
                </a:cubicBezTo>
                <a:cubicBezTo>
                  <a:pt x="22972" y="4607230"/>
                  <a:pt x="54954" y="4621648"/>
                  <a:pt x="84029" y="4632460"/>
                </a:cubicBezTo>
                <a:cubicBezTo>
                  <a:pt x="153807" y="4661296"/>
                  <a:pt x="229401" y="4661296"/>
                  <a:pt x="325347" y="4661296"/>
                </a:cubicBezTo>
                <a:cubicBezTo>
                  <a:pt x="243939" y="4524326"/>
                  <a:pt x="95658" y="4567580"/>
                  <a:pt x="25879" y="4423401"/>
                </a:cubicBezTo>
                <a:cubicBezTo>
                  <a:pt x="113103" y="4398170"/>
                  <a:pt x="179975" y="4448632"/>
                  <a:pt x="249753" y="4459446"/>
                </a:cubicBezTo>
                <a:cubicBezTo>
                  <a:pt x="313718" y="4470259"/>
                  <a:pt x="328254" y="4445028"/>
                  <a:pt x="313718" y="4365729"/>
                </a:cubicBezTo>
                <a:cubicBezTo>
                  <a:pt x="290458" y="4243177"/>
                  <a:pt x="325347" y="4181900"/>
                  <a:pt x="418386" y="4214341"/>
                </a:cubicBezTo>
                <a:cubicBezTo>
                  <a:pt x="505609" y="4246781"/>
                  <a:pt x="514332" y="4199922"/>
                  <a:pt x="491072" y="4131438"/>
                </a:cubicBezTo>
                <a:cubicBezTo>
                  <a:pt x="456183" y="4030512"/>
                  <a:pt x="493979" y="3951214"/>
                  <a:pt x="520147" y="3864706"/>
                </a:cubicBezTo>
                <a:cubicBezTo>
                  <a:pt x="560851" y="3734945"/>
                  <a:pt x="543407" y="3670064"/>
                  <a:pt x="459090" y="3572743"/>
                </a:cubicBezTo>
                <a:cubicBezTo>
                  <a:pt x="409664" y="3518676"/>
                  <a:pt x="360236" y="3471818"/>
                  <a:pt x="290458" y="3424959"/>
                </a:cubicBezTo>
                <a:cubicBezTo>
                  <a:pt x="450368" y="3399728"/>
                  <a:pt x="284643" y="3313221"/>
                  <a:pt x="339884" y="3259153"/>
                </a:cubicBezTo>
                <a:cubicBezTo>
                  <a:pt x="453275" y="3237527"/>
                  <a:pt x="543407" y="3410542"/>
                  <a:pt x="697501" y="3360078"/>
                </a:cubicBezTo>
                <a:cubicBezTo>
                  <a:pt x="511425" y="3212294"/>
                  <a:pt x="302087" y="3165436"/>
                  <a:pt x="165437" y="2967190"/>
                </a:cubicBezTo>
                <a:cubicBezTo>
                  <a:pt x="197419" y="2923937"/>
                  <a:pt x="229401" y="2967190"/>
                  <a:pt x="255568" y="2949167"/>
                </a:cubicBezTo>
                <a:cubicBezTo>
                  <a:pt x="255568" y="2938354"/>
                  <a:pt x="560851" y="3006840"/>
                  <a:pt x="578296" y="2725691"/>
                </a:cubicBezTo>
                <a:cubicBezTo>
                  <a:pt x="584111" y="2725691"/>
                  <a:pt x="589926" y="2725691"/>
                  <a:pt x="595740" y="2714876"/>
                </a:cubicBezTo>
                <a:cubicBezTo>
                  <a:pt x="627722" y="2675228"/>
                  <a:pt x="598648" y="2581510"/>
                  <a:pt x="650982" y="2574301"/>
                </a:cubicBezTo>
                <a:cubicBezTo>
                  <a:pt x="709132" y="2567092"/>
                  <a:pt x="764373" y="2534653"/>
                  <a:pt x="825429" y="2552674"/>
                </a:cubicBezTo>
                <a:cubicBezTo>
                  <a:pt x="871949" y="2567092"/>
                  <a:pt x="921375" y="2585115"/>
                  <a:pt x="970802" y="2585115"/>
                </a:cubicBezTo>
                <a:cubicBezTo>
                  <a:pt x="1023136" y="2585115"/>
                  <a:pt x="1095822" y="2707668"/>
                  <a:pt x="1127805" y="2545465"/>
                </a:cubicBezTo>
                <a:cubicBezTo>
                  <a:pt x="1127805" y="2538257"/>
                  <a:pt x="1217936" y="2556280"/>
                  <a:pt x="1267362" y="2563488"/>
                </a:cubicBezTo>
                <a:cubicBezTo>
                  <a:pt x="1308067" y="2570698"/>
                  <a:pt x="1357494" y="2603137"/>
                  <a:pt x="1386568" y="2538257"/>
                </a:cubicBezTo>
                <a:cubicBezTo>
                  <a:pt x="1401105" y="2498607"/>
                  <a:pt x="1331326" y="2426518"/>
                  <a:pt x="1270270" y="2419309"/>
                </a:cubicBezTo>
                <a:cubicBezTo>
                  <a:pt x="1215029" y="2412101"/>
                  <a:pt x="1159787" y="2404892"/>
                  <a:pt x="1107453" y="2419309"/>
                </a:cubicBezTo>
                <a:cubicBezTo>
                  <a:pt x="1043489" y="2437331"/>
                  <a:pt x="1008599" y="2408495"/>
                  <a:pt x="991154" y="2343615"/>
                </a:cubicBezTo>
                <a:cubicBezTo>
                  <a:pt x="970802" y="2275131"/>
                  <a:pt x="933005" y="2239085"/>
                  <a:pt x="880671" y="2206645"/>
                </a:cubicBezTo>
                <a:cubicBezTo>
                  <a:pt x="752743" y="2127346"/>
                  <a:pt x="630630" y="2033629"/>
                  <a:pt x="491072" y="1986771"/>
                </a:cubicBezTo>
                <a:cubicBezTo>
                  <a:pt x="464905" y="1979562"/>
                  <a:pt x="432923" y="1965145"/>
                  <a:pt x="421293" y="1903868"/>
                </a:cubicBezTo>
                <a:cubicBezTo>
                  <a:pt x="799262" y="1997584"/>
                  <a:pt x="1142342" y="2239085"/>
                  <a:pt x="1531941" y="2224667"/>
                </a:cubicBezTo>
                <a:cubicBezTo>
                  <a:pt x="1427272" y="2148974"/>
                  <a:pt x="1302252" y="2145369"/>
                  <a:pt x="1188861" y="2091301"/>
                </a:cubicBezTo>
                <a:cubicBezTo>
                  <a:pt x="1270270" y="2051652"/>
                  <a:pt x="1345864" y="2094906"/>
                  <a:pt x="1421458" y="2116532"/>
                </a:cubicBezTo>
                <a:cubicBezTo>
                  <a:pt x="1485422" y="2134554"/>
                  <a:pt x="1543571" y="2138160"/>
                  <a:pt x="1549386" y="2026420"/>
                </a:cubicBezTo>
                <a:cubicBezTo>
                  <a:pt x="1549386" y="2015607"/>
                  <a:pt x="1549386" y="2008398"/>
                  <a:pt x="1549386" y="1997584"/>
                </a:cubicBezTo>
                <a:cubicBezTo>
                  <a:pt x="1526126" y="1950727"/>
                  <a:pt x="1494144" y="1929099"/>
                  <a:pt x="1453440" y="1914682"/>
                </a:cubicBezTo>
                <a:cubicBezTo>
                  <a:pt x="1430180" y="1907473"/>
                  <a:pt x="1398198" y="1893056"/>
                  <a:pt x="1398198" y="1860614"/>
                </a:cubicBezTo>
                <a:cubicBezTo>
                  <a:pt x="1401105" y="1738063"/>
                  <a:pt x="1322604" y="1702018"/>
                  <a:pt x="1247011" y="1665972"/>
                </a:cubicBezTo>
                <a:cubicBezTo>
                  <a:pt x="1287715" y="1604696"/>
                  <a:pt x="1322604" y="1647950"/>
                  <a:pt x="1354586" y="1644345"/>
                </a:cubicBezTo>
                <a:cubicBezTo>
                  <a:pt x="1374939" y="1640741"/>
                  <a:pt x="1395290" y="1637138"/>
                  <a:pt x="1395290" y="1604696"/>
                </a:cubicBezTo>
                <a:cubicBezTo>
                  <a:pt x="1395290" y="1579465"/>
                  <a:pt x="1386568" y="1547025"/>
                  <a:pt x="1366216" y="1547025"/>
                </a:cubicBezTo>
                <a:cubicBezTo>
                  <a:pt x="1238288" y="1543420"/>
                  <a:pt x="1165601" y="1370405"/>
                  <a:pt x="1031858" y="1370405"/>
                </a:cubicBezTo>
                <a:cubicBezTo>
                  <a:pt x="950450" y="1370405"/>
                  <a:pt x="1072563" y="1273083"/>
                  <a:pt x="1005692" y="1233435"/>
                </a:cubicBezTo>
                <a:cubicBezTo>
                  <a:pt x="991154" y="1222621"/>
                  <a:pt x="1046396" y="1208203"/>
                  <a:pt x="1069655" y="1211808"/>
                </a:cubicBezTo>
                <a:cubicBezTo>
                  <a:pt x="1092915" y="1215412"/>
                  <a:pt x="1113268" y="1240644"/>
                  <a:pt x="1142342" y="1222621"/>
                </a:cubicBezTo>
                <a:cubicBezTo>
                  <a:pt x="1156879" y="1157741"/>
                  <a:pt x="1119082" y="1132510"/>
                  <a:pt x="1084193" y="1114487"/>
                </a:cubicBezTo>
                <a:cubicBezTo>
                  <a:pt x="1008599" y="1071234"/>
                  <a:pt x="933005" y="1020771"/>
                  <a:pt x="848689" y="1006353"/>
                </a:cubicBezTo>
                <a:cubicBezTo>
                  <a:pt x="819615" y="1002748"/>
                  <a:pt x="802169" y="984726"/>
                  <a:pt x="805077" y="948681"/>
                </a:cubicBezTo>
                <a:cubicBezTo>
                  <a:pt x="810892" y="901822"/>
                  <a:pt x="839967" y="916240"/>
                  <a:pt x="863226" y="919844"/>
                </a:cubicBezTo>
                <a:cubicBezTo>
                  <a:pt x="877764" y="923450"/>
                  <a:pt x="892301" y="934263"/>
                  <a:pt x="906838" y="909031"/>
                </a:cubicBezTo>
                <a:cubicBezTo>
                  <a:pt x="566666" y="653113"/>
                  <a:pt x="386404" y="667532"/>
                  <a:pt x="5527" y="458471"/>
                </a:cubicBezTo>
                <a:cubicBezTo>
                  <a:pt x="89843" y="418822"/>
                  <a:pt x="150900" y="447658"/>
                  <a:pt x="209049" y="454867"/>
                </a:cubicBezTo>
                <a:cubicBezTo>
                  <a:pt x="354422" y="472890"/>
                  <a:pt x="264290" y="505329"/>
                  <a:pt x="409664" y="526956"/>
                </a:cubicBezTo>
                <a:cubicBezTo>
                  <a:pt x="479443" y="537770"/>
                  <a:pt x="543407" y="573815"/>
                  <a:pt x="621908" y="516143"/>
                </a:cubicBezTo>
                <a:cubicBezTo>
                  <a:pt x="674242" y="476494"/>
                  <a:pt x="758558" y="519747"/>
                  <a:pt x="822522" y="552188"/>
                </a:cubicBezTo>
                <a:cubicBezTo>
                  <a:pt x="874856" y="581024"/>
                  <a:pt x="927190" y="588232"/>
                  <a:pt x="996969" y="552188"/>
                </a:cubicBezTo>
                <a:cubicBezTo>
                  <a:pt x="933005" y="530562"/>
                  <a:pt x="883579" y="512539"/>
                  <a:pt x="834151" y="498120"/>
                </a:cubicBezTo>
                <a:cubicBezTo>
                  <a:pt x="793447" y="487307"/>
                  <a:pt x="770187" y="462076"/>
                  <a:pt x="773095" y="408008"/>
                </a:cubicBezTo>
                <a:cubicBezTo>
                  <a:pt x="773095" y="379172"/>
                  <a:pt x="764373" y="339523"/>
                  <a:pt x="793447" y="325106"/>
                </a:cubicBezTo>
                <a:cubicBezTo>
                  <a:pt x="816707" y="310688"/>
                  <a:pt x="848689" y="325106"/>
                  <a:pt x="860319" y="350336"/>
                </a:cubicBezTo>
                <a:cubicBezTo>
                  <a:pt x="874856" y="397195"/>
                  <a:pt x="889393" y="440449"/>
                  <a:pt x="938820" y="444054"/>
                </a:cubicBezTo>
                <a:cubicBezTo>
                  <a:pt x="1005692" y="451262"/>
                  <a:pt x="967894" y="422426"/>
                  <a:pt x="956265" y="386381"/>
                </a:cubicBezTo>
                <a:cubicBezTo>
                  <a:pt x="944635" y="346733"/>
                  <a:pt x="979525" y="335919"/>
                  <a:pt x="1002784" y="343127"/>
                </a:cubicBezTo>
                <a:cubicBezTo>
                  <a:pt x="1090008" y="375569"/>
                  <a:pt x="1180139" y="317897"/>
                  <a:pt x="1270270" y="364755"/>
                </a:cubicBezTo>
                <a:cubicBezTo>
                  <a:pt x="1247011" y="249411"/>
                  <a:pt x="1197583" y="198949"/>
                  <a:pt x="1092915" y="180926"/>
                </a:cubicBezTo>
                <a:cubicBezTo>
                  <a:pt x="1055118" y="177322"/>
                  <a:pt x="1014414" y="184530"/>
                  <a:pt x="979525" y="152090"/>
                </a:cubicBezTo>
                <a:cubicBezTo>
                  <a:pt x="959172" y="134068"/>
                  <a:pt x="938820" y="112441"/>
                  <a:pt x="953358" y="76396"/>
                </a:cubicBezTo>
                <a:cubicBezTo>
                  <a:pt x="962080" y="51165"/>
                  <a:pt x="985339" y="51165"/>
                  <a:pt x="1005692" y="58373"/>
                </a:cubicBezTo>
                <a:cubicBezTo>
                  <a:pt x="1090008" y="98023"/>
                  <a:pt x="1180139" y="108837"/>
                  <a:pt x="1267362" y="123254"/>
                </a:cubicBezTo>
                <a:cubicBezTo>
                  <a:pt x="1281900" y="126859"/>
                  <a:pt x="1296437" y="134068"/>
                  <a:pt x="1310975" y="98023"/>
                </a:cubicBezTo>
                <a:cubicBezTo>
                  <a:pt x="1260095" y="81803"/>
                  <a:pt x="1209941" y="62879"/>
                  <a:pt x="1159787" y="43505"/>
                </a:cubicBezTo>
                <a:close/>
              </a:path>
            </a:pathLst>
          </a:custGeom>
          <a:effectLst>
            <a:softEdge rad="635000"/>
          </a:effectLst>
        </p:spPr>
      </p:pic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271AC035-0C11-72EC-EAF9-C2E472D896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</p:spPr>
        <p:txBody>
          <a:bodyPr>
            <a:normAutofit/>
          </a:bodyPr>
          <a:lstStyle/>
          <a:p>
            <a:pPr marL="0" marR="0" lvl="0" indent="0" algn="r" defTabSz="4572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E7DD4950-D159-4EF1-90C3-DB06CAAE7C11}" type="slidenum">
              <a: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36</a:t>
            </a:fld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AC1D10E3-8A1C-93DE-BAA9-EFB285F4F0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1845" y="846253"/>
            <a:ext cx="5108047" cy="5333166"/>
          </a:xfrm>
        </p:spPr>
        <p:txBody>
          <a:bodyPr/>
          <a:lstStyle/>
          <a:p>
            <a:pPr>
              <a:spcBef>
                <a:spcPts val="1200"/>
              </a:spcBef>
            </a:pPr>
            <a:r>
              <a:rPr lang="ja-JP" altLang="en-US" b="1" dirty="0">
                <a:solidFill>
                  <a:srgbClr val="C00000"/>
                </a:solidFill>
              </a:rPr>
              <a:t>ソースコード</a:t>
            </a:r>
            <a:r>
              <a:rPr lang="ja-JP" altLang="en-US" dirty="0"/>
              <a:t>は，</a:t>
            </a:r>
            <a:r>
              <a:rPr lang="ja-JP" altLang="en-US" b="1" dirty="0">
                <a:solidFill>
                  <a:srgbClr val="C00000"/>
                </a:solidFill>
              </a:rPr>
              <a:t>プログラミング言語</a:t>
            </a:r>
            <a:r>
              <a:rPr lang="ja-JP" altLang="en-US" dirty="0"/>
              <a:t>で書かれた</a:t>
            </a:r>
            <a:r>
              <a:rPr lang="ja-JP" altLang="en-US" b="1" dirty="0">
                <a:solidFill>
                  <a:srgbClr val="C00000"/>
                </a:solidFill>
              </a:rPr>
              <a:t>プログラム</a:t>
            </a:r>
            <a:r>
              <a:rPr lang="ja-JP" altLang="en-US" dirty="0"/>
              <a:t>のもの</a:t>
            </a:r>
            <a:endParaRPr lang="en-US" altLang="ja-JP" dirty="0"/>
          </a:p>
          <a:p>
            <a:pPr>
              <a:spcBef>
                <a:spcPts val="1200"/>
              </a:spcBef>
            </a:pPr>
            <a:r>
              <a:rPr kumimoji="1" lang="ja-JP" altLang="en-US" dirty="0"/>
              <a:t>人間も</a:t>
            </a:r>
            <a:r>
              <a:rPr kumimoji="1" lang="ja-JP" altLang="en-US" b="1" dirty="0"/>
              <a:t>読み書き</a:t>
            </a:r>
            <a:r>
              <a:rPr kumimoji="1" lang="ja-JP" altLang="en-US" dirty="0"/>
              <a:t>，</a:t>
            </a:r>
            <a:r>
              <a:rPr kumimoji="1" lang="ja-JP" altLang="en-US" b="1" dirty="0"/>
              <a:t>編集</a:t>
            </a:r>
            <a:r>
              <a:rPr kumimoji="1" lang="ja-JP" altLang="en-US" dirty="0"/>
              <a:t>できる</a:t>
            </a:r>
            <a:endParaRPr kumimoji="1" lang="en-US" altLang="ja-JP" dirty="0"/>
          </a:p>
          <a:p>
            <a:pPr>
              <a:spcBef>
                <a:spcPts val="1200"/>
              </a:spcBef>
            </a:pPr>
            <a:r>
              <a:rPr lang="ja-JP" altLang="en-US" b="1" dirty="0">
                <a:solidFill>
                  <a:srgbClr val="C00000"/>
                </a:solidFill>
              </a:rPr>
              <a:t>ソースコード</a:t>
            </a:r>
            <a:r>
              <a:rPr lang="ja-JP" altLang="en-US" dirty="0"/>
              <a:t>により，</a:t>
            </a:r>
            <a:r>
              <a:rPr lang="ja-JP" altLang="en-US" b="1" dirty="0"/>
              <a:t>プログラムの動作を理解</a:t>
            </a:r>
            <a:r>
              <a:rPr lang="ja-JP" altLang="en-US" dirty="0"/>
              <a:t>し，必要に応じて</a:t>
            </a:r>
            <a:r>
              <a:rPr lang="ja-JP" altLang="en-US" b="1" dirty="0"/>
              <a:t>改変</a:t>
            </a:r>
            <a:r>
              <a:rPr lang="ja-JP" altLang="en-US" dirty="0"/>
              <a:t>できる</a:t>
            </a:r>
            <a:endParaRPr lang="en-US" altLang="ja-JP" dirty="0"/>
          </a:p>
          <a:p>
            <a:endParaRPr lang="ja-JP" altLang="en-US" dirty="0"/>
          </a:p>
        </p:txBody>
      </p:sp>
      <p:sp>
        <p:nvSpPr>
          <p:cNvPr id="9" name="タイトル 8">
            <a:extLst>
              <a:ext uri="{FF2B5EF4-FFF2-40B4-BE49-F238E27FC236}">
                <a16:creationId xmlns:a16="http://schemas.microsoft.com/office/drawing/2014/main" id="{738A3EB0-E328-8FE0-E52B-B626E70630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ja-JP" altLang="en-US" sz="3200"/>
              <a:t>ソースコード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34151116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B57E8FC-2707-1ECC-5FED-D26E731B0D0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407981D2-5D8B-E731-038C-CB6E5932EA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24072" y="629268"/>
            <a:ext cx="4939868" cy="1286160"/>
          </a:xfrm>
        </p:spPr>
        <p:txBody>
          <a:bodyPr anchor="b">
            <a:normAutofit/>
          </a:bodyPr>
          <a:lstStyle/>
          <a:p>
            <a:pPr algn="l"/>
            <a:r>
              <a:rPr lang="ja-JP" altLang="en-US" dirty="0"/>
              <a:t>演習</a:t>
            </a:r>
            <a:br>
              <a:rPr lang="en-US" altLang="ja-JP" dirty="0"/>
            </a:br>
            <a:r>
              <a:rPr lang="ja-JP" altLang="en-US" dirty="0"/>
              <a:t>図形のバリエーション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07A63BBA-2D23-794A-9148-82426617D5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24073" y="2027321"/>
            <a:ext cx="4939867" cy="4626141"/>
          </a:xfrm>
        </p:spPr>
        <p:txBody>
          <a:bodyPr>
            <a:normAutofit/>
          </a:bodyPr>
          <a:lstStyle/>
          <a:p>
            <a:pPr lvl="1">
              <a:spcAft>
                <a:spcPts val="600"/>
              </a:spcAft>
            </a:pPr>
            <a:endParaRPr lang="en-US" altLang="ja-JP" b="1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F454678-5D5A-0739-DA43-DFDC1408A47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2677" r="29301"/>
          <a:stretch/>
        </p:blipFill>
        <p:spPr>
          <a:xfrm>
            <a:off x="20" y="10"/>
            <a:ext cx="3476673" cy="6857990"/>
          </a:xfrm>
          <a:prstGeom prst="rect">
            <a:avLst/>
          </a:prstGeom>
          <a:effectLst/>
        </p:spPr>
      </p:pic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EC7A8C07-3F93-F697-E089-F17F911D3D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011648" y="6364538"/>
            <a:ext cx="890069" cy="365125"/>
          </a:xfrm>
        </p:spPr>
        <p:txBody>
          <a:bodyPr>
            <a:noAutofit/>
          </a:bodyPr>
          <a:lstStyle/>
          <a:p>
            <a:pPr marL="0" marR="0" lvl="0" indent="0" algn="r" defTabSz="4572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16F77370-7F48-49C1-8603-DB37AE8840E1}" type="slidenum">
              <a:rPr kumimoji="0" lang="ja-JP" altLang="en-US" sz="24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37</a:t>
            </a:fld>
            <a:endParaRPr kumimoji="0" lang="ja-JP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3688050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08AF9A70-3861-8057-F79F-3605FF2183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0549" y="551286"/>
            <a:ext cx="8461208" cy="5333166"/>
          </a:xfrm>
        </p:spPr>
        <p:txBody>
          <a:bodyPr/>
          <a:lstStyle/>
          <a:p>
            <a:pPr marL="0" indent="0">
              <a:buNone/>
            </a:pPr>
            <a:r>
              <a:rPr lang="ja-JP" altLang="en-US" dirty="0"/>
              <a:t>① 別のプログラムを試す．</a:t>
            </a:r>
            <a:r>
              <a:rPr lang="en-US" altLang="ja-JP" dirty="0"/>
              <a:t>trinket </a:t>
            </a:r>
            <a:r>
              <a:rPr lang="ja-JP" altLang="en-US" dirty="0"/>
              <a:t>の次のページを開く</a:t>
            </a:r>
            <a:endParaRPr lang="en-US" altLang="ja-JP" dirty="0"/>
          </a:p>
          <a:p>
            <a:pPr marL="0" indent="0">
              <a:buNone/>
            </a:pPr>
            <a:r>
              <a:rPr lang="en-US" altLang="ja-JP" dirty="0">
                <a:hlinkClick r:id="rId2"/>
              </a:rPr>
              <a:t>https://trinket.io/python/035810ce8d49</a:t>
            </a:r>
            <a:endParaRPr lang="en-US" altLang="ja-JP" dirty="0"/>
          </a:p>
          <a:p>
            <a:pPr marL="0" indent="0">
              <a:buNone/>
            </a:pPr>
            <a:r>
              <a:rPr lang="ja-JP" altLang="en-US" dirty="0"/>
              <a:t>② 実行結果が，次のように表示されることを確認</a:t>
            </a:r>
            <a:endParaRPr lang="en-US" altLang="ja-JP" dirty="0"/>
          </a:p>
          <a:p>
            <a:pPr marL="0" indent="0">
              <a:buNone/>
            </a:pPr>
            <a:endParaRPr lang="en-US" altLang="ja-JP" dirty="0"/>
          </a:p>
          <a:p>
            <a:pPr marL="0" indent="0">
              <a:buNone/>
            </a:pPr>
            <a:endParaRPr lang="en-US" altLang="ja-JP" dirty="0"/>
          </a:p>
          <a:p>
            <a:pPr marL="0" indent="0">
              <a:buNone/>
            </a:pPr>
            <a:endParaRPr lang="en-US" altLang="ja-JP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C26C1D8A-4F75-182B-75C2-E9D793C66B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38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7" name="コンテンツ プレースホルダー 2">
            <a:extLst>
              <a:ext uri="{FF2B5EF4-FFF2-40B4-BE49-F238E27FC236}">
                <a16:creationId xmlns:a16="http://schemas.microsoft.com/office/drawing/2014/main" id="{4ED4EF91-3CF3-D455-8C60-95123455814E}"/>
              </a:ext>
            </a:extLst>
          </p:cNvPr>
          <p:cNvSpPr txBox="1">
            <a:spLocks/>
          </p:cNvSpPr>
          <p:nvPr/>
        </p:nvSpPr>
        <p:spPr>
          <a:xfrm>
            <a:off x="321844" y="5757591"/>
            <a:ext cx="8025743" cy="1020589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実行が開始しないときは、「</a:t>
            </a: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実行ボタン</a:t>
            </a: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」で</a:t>
            </a: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実行</a:t>
            </a:r>
            <a:endParaRPr kumimoji="1" lang="en-US" altLang="ja-JP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Segoe UI" panose="020B0502040204020203" pitchFamily="34" charset="0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ソースコードを</a:t>
            </a: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書き替えて再度実行</a:t>
            </a: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することも可能</a:t>
            </a:r>
            <a:endParaRPr kumimoji="1" lang="en-US" altLang="ja-JP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Segoe UI" panose="020B0502040204020203" pitchFamily="34" charset="0"/>
            </a:endParaRPr>
          </a:p>
        </p:txBody>
      </p:sp>
      <p:pic>
        <p:nvPicPr>
          <p:cNvPr id="9" name="図 8">
            <a:extLst>
              <a:ext uri="{FF2B5EF4-FFF2-40B4-BE49-F238E27FC236}">
                <a16:creationId xmlns:a16="http://schemas.microsoft.com/office/drawing/2014/main" id="{5CD326DC-9648-A2B0-DBE4-7B5780A0171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6255" y="2588005"/>
            <a:ext cx="8001000" cy="3028950"/>
          </a:xfrm>
          <a:prstGeom prst="rect">
            <a:avLst/>
          </a:prstGeom>
        </p:spPr>
      </p:pic>
      <p:sp>
        <p:nvSpPr>
          <p:cNvPr id="12" name="正方形/長方形 11">
            <a:extLst>
              <a:ext uri="{FF2B5EF4-FFF2-40B4-BE49-F238E27FC236}">
                <a16:creationId xmlns:a16="http://schemas.microsoft.com/office/drawing/2014/main" id="{B725C194-0A81-EF16-490D-A3B835A4A6FF}"/>
              </a:ext>
            </a:extLst>
          </p:cNvPr>
          <p:cNvSpPr/>
          <p:nvPr/>
        </p:nvSpPr>
        <p:spPr>
          <a:xfrm>
            <a:off x="2425209" y="2602908"/>
            <a:ext cx="670867" cy="402771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547F9491-FE0D-D7A4-508A-51E46B05096A}"/>
              </a:ext>
            </a:extLst>
          </p:cNvPr>
          <p:cNvSpPr txBox="1"/>
          <p:nvPr/>
        </p:nvSpPr>
        <p:spPr>
          <a:xfrm>
            <a:off x="3096076" y="2447369"/>
            <a:ext cx="27434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実行、</a:t>
            </a: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STOP </a:t>
            </a: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ボタン</a:t>
            </a:r>
          </a:p>
        </p:txBody>
      </p:sp>
    </p:spTree>
    <p:extLst>
      <p:ext uri="{BB962C8B-B14F-4D97-AF65-F5344CB8AC3E}">
        <p14:creationId xmlns:p14="http://schemas.microsoft.com/office/powerpoint/2010/main" val="309158049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>
            <a:extLst>
              <a:ext uri="{FF2B5EF4-FFF2-40B4-BE49-F238E27FC236}">
                <a16:creationId xmlns:a16="http://schemas.microsoft.com/office/drawing/2014/main" id="{C1AF7296-4934-F586-16A8-9E80B3178D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5643" y="2544864"/>
            <a:ext cx="7134511" cy="3062907"/>
          </a:xfrm>
          <a:prstGeom prst="rect">
            <a:avLst/>
          </a:prstGeom>
        </p:spPr>
      </p:pic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08AF9A70-3861-8057-F79F-3605FF2183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0549" y="551286"/>
            <a:ext cx="8461208" cy="5333166"/>
          </a:xfrm>
        </p:spPr>
        <p:txBody>
          <a:bodyPr/>
          <a:lstStyle/>
          <a:p>
            <a:pPr marL="0" indent="0">
              <a:buNone/>
            </a:pPr>
            <a:r>
              <a:rPr lang="ja-JP" altLang="en-US" dirty="0"/>
              <a:t>③ 別のプログラムを試す．</a:t>
            </a:r>
            <a:r>
              <a:rPr lang="en-US" altLang="ja-JP" dirty="0"/>
              <a:t>trinket </a:t>
            </a:r>
            <a:r>
              <a:rPr lang="ja-JP" altLang="en-US" dirty="0"/>
              <a:t>の次のページを開く</a:t>
            </a:r>
            <a:endParaRPr lang="en-US" altLang="ja-JP" dirty="0"/>
          </a:p>
          <a:p>
            <a:pPr marL="0" indent="0">
              <a:buNone/>
            </a:pPr>
            <a:r>
              <a:rPr lang="en-US" altLang="ja-JP" dirty="0">
                <a:hlinkClick r:id="rId3"/>
              </a:rPr>
              <a:t>https://trinket.io/python/ddb861147133</a:t>
            </a:r>
            <a:endParaRPr lang="en-US" altLang="ja-JP" dirty="0"/>
          </a:p>
          <a:p>
            <a:pPr marL="0" indent="0">
              <a:buNone/>
            </a:pPr>
            <a:r>
              <a:rPr lang="ja-JP" altLang="en-US" dirty="0"/>
              <a:t>④ 実行結果が，次のように表示されることを確認</a:t>
            </a:r>
            <a:endParaRPr lang="en-US" altLang="ja-JP" dirty="0"/>
          </a:p>
          <a:p>
            <a:pPr marL="0" indent="0">
              <a:buNone/>
            </a:pPr>
            <a:endParaRPr lang="en-US" altLang="ja-JP" dirty="0"/>
          </a:p>
          <a:p>
            <a:pPr marL="0" indent="0">
              <a:buNone/>
            </a:pPr>
            <a:endParaRPr lang="en-US" altLang="ja-JP" dirty="0"/>
          </a:p>
          <a:p>
            <a:pPr marL="0" indent="0">
              <a:buNone/>
            </a:pPr>
            <a:endParaRPr lang="en-US" altLang="ja-JP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C26C1D8A-4F75-182B-75C2-E9D793C66B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39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7" name="コンテンツ プレースホルダー 2">
            <a:extLst>
              <a:ext uri="{FF2B5EF4-FFF2-40B4-BE49-F238E27FC236}">
                <a16:creationId xmlns:a16="http://schemas.microsoft.com/office/drawing/2014/main" id="{4ED4EF91-3CF3-D455-8C60-95123455814E}"/>
              </a:ext>
            </a:extLst>
          </p:cNvPr>
          <p:cNvSpPr txBox="1">
            <a:spLocks/>
          </p:cNvSpPr>
          <p:nvPr/>
        </p:nvSpPr>
        <p:spPr>
          <a:xfrm>
            <a:off x="321844" y="5757591"/>
            <a:ext cx="8025743" cy="1020589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実行が開始しないときは、「</a:t>
            </a: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実行ボタン</a:t>
            </a: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」で</a:t>
            </a: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実行</a:t>
            </a:r>
            <a:endParaRPr kumimoji="1" lang="en-US" altLang="ja-JP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Segoe UI" panose="020B0502040204020203" pitchFamily="34" charset="0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ソースコードを</a:t>
            </a: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書き替えて再度実行</a:t>
            </a: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することも可能</a:t>
            </a:r>
            <a:endParaRPr kumimoji="1" lang="en-US" altLang="ja-JP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Segoe UI" panose="020B0502040204020203" pitchFamily="34" charset="0"/>
            </a:endParaRPr>
          </a:p>
        </p:txBody>
      </p:sp>
      <p:sp>
        <p:nvSpPr>
          <p:cNvPr id="12" name="正方形/長方形 11">
            <a:extLst>
              <a:ext uri="{FF2B5EF4-FFF2-40B4-BE49-F238E27FC236}">
                <a16:creationId xmlns:a16="http://schemas.microsoft.com/office/drawing/2014/main" id="{B725C194-0A81-EF16-490D-A3B835A4A6FF}"/>
              </a:ext>
            </a:extLst>
          </p:cNvPr>
          <p:cNvSpPr/>
          <p:nvPr/>
        </p:nvSpPr>
        <p:spPr>
          <a:xfrm>
            <a:off x="1839336" y="2550583"/>
            <a:ext cx="670867" cy="402771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547F9491-FE0D-D7A4-508A-51E46B05096A}"/>
              </a:ext>
            </a:extLst>
          </p:cNvPr>
          <p:cNvSpPr txBox="1"/>
          <p:nvPr/>
        </p:nvSpPr>
        <p:spPr>
          <a:xfrm>
            <a:off x="2510203" y="2395044"/>
            <a:ext cx="27434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実行、</a:t>
            </a: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STOP </a:t>
            </a: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ボタン</a:t>
            </a:r>
          </a:p>
        </p:txBody>
      </p:sp>
    </p:spTree>
    <p:extLst>
      <p:ext uri="{BB962C8B-B14F-4D97-AF65-F5344CB8AC3E}">
        <p14:creationId xmlns:p14="http://schemas.microsoft.com/office/powerpoint/2010/main" val="1468122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AC1D10E3-8A1C-93DE-BAA9-EFB285F4F0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0060" y="1047750"/>
            <a:ext cx="3628390" cy="5145817"/>
          </a:xfrm>
        </p:spPr>
        <p:txBody>
          <a:bodyPr>
            <a:normAutofit/>
          </a:bodyPr>
          <a:lstStyle/>
          <a:p>
            <a:pPr>
              <a:spcBef>
                <a:spcPts val="1200"/>
              </a:spcBef>
            </a:pPr>
            <a:r>
              <a:rPr lang="en-US" altLang="ja-JP" b="1" i="0" dirty="0">
                <a:solidFill>
                  <a:srgbClr val="C00000"/>
                </a:solidFill>
                <a:effectLst/>
                <a:latin typeface="Söhne"/>
              </a:rPr>
              <a:t>Python</a:t>
            </a:r>
            <a:r>
              <a:rPr lang="en-US" altLang="ja-JP" b="0" i="0" dirty="0">
                <a:effectLst/>
                <a:latin typeface="Söhne"/>
              </a:rPr>
              <a:t> </a:t>
            </a:r>
            <a:r>
              <a:rPr lang="ja-JP" altLang="en-US" b="0" i="0" dirty="0">
                <a:effectLst/>
                <a:latin typeface="Söhne"/>
              </a:rPr>
              <a:t>は多くの人々に利用されている</a:t>
            </a:r>
            <a:r>
              <a:rPr kumimoji="1" lang="ja-JP" altLang="en-US" b="1" dirty="0"/>
              <a:t>プログラミング言語</a:t>
            </a:r>
            <a:r>
              <a:rPr kumimoji="1" lang="ja-JP" altLang="en-US" dirty="0"/>
              <a:t>の１つ</a:t>
            </a:r>
            <a:endParaRPr kumimoji="1" lang="en-US" altLang="ja-JP" dirty="0"/>
          </a:p>
          <a:p>
            <a:pPr>
              <a:spcBef>
                <a:spcPts val="1200"/>
              </a:spcBef>
            </a:pPr>
            <a:r>
              <a:rPr lang="ja-JP" altLang="en-US" b="1" i="0" dirty="0">
                <a:effectLst/>
                <a:latin typeface="Söhne"/>
              </a:rPr>
              <a:t>読みやすさ</a:t>
            </a:r>
            <a:r>
              <a:rPr lang="ja-JP" altLang="en-US" dirty="0">
                <a:latin typeface="Söhne"/>
              </a:rPr>
              <a:t>，</a:t>
            </a:r>
            <a:r>
              <a:rPr lang="ja-JP" altLang="en-US" b="1" i="0" dirty="0">
                <a:effectLst/>
                <a:latin typeface="Söhne"/>
              </a:rPr>
              <a:t>書きやすさ</a:t>
            </a:r>
            <a:r>
              <a:rPr lang="ja-JP" altLang="en-US" b="0" i="0" dirty="0">
                <a:effectLst/>
                <a:latin typeface="Söhne"/>
              </a:rPr>
              <a:t>，</a:t>
            </a:r>
            <a:r>
              <a:rPr lang="ja-JP" altLang="en-US" b="1" i="0" dirty="0">
                <a:effectLst/>
                <a:latin typeface="Söhne"/>
              </a:rPr>
              <a:t>幅広い応用範囲</a:t>
            </a:r>
            <a:r>
              <a:rPr lang="ja-JP" altLang="en-US" b="0" i="0" dirty="0">
                <a:effectLst/>
                <a:latin typeface="Söhne"/>
              </a:rPr>
              <a:t>が特徴</a:t>
            </a:r>
            <a:endParaRPr kumimoji="1" lang="en-US" altLang="ja-JP" dirty="0"/>
          </a:p>
          <a:p>
            <a:endParaRPr lang="ja-JP" altLang="en-US" sz="1900" dirty="0"/>
          </a:p>
        </p:txBody>
      </p:sp>
      <p:pic>
        <p:nvPicPr>
          <p:cNvPr id="7" name="図 6">
            <a:extLst>
              <a:ext uri="{FF2B5EF4-FFF2-40B4-BE49-F238E27FC236}">
                <a16:creationId xmlns:a16="http://schemas.microsoft.com/office/drawing/2014/main" id="{ADE5C89F-0CB4-504E-E8F6-BD3C6D03C72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26" r="45655" b="-1"/>
          <a:stretch/>
        </p:blipFill>
        <p:spPr>
          <a:xfrm>
            <a:off x="3983776" y="10"/>
            <a:ext cx="5159081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271AC035-0C11-72EC-EAF9-C2E472D896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829550" y="6356350"/>
            <a:ext cx="685800" cy="365125"/>
          </a:xfrm>
        </p:spPr>
        <p:txBody>
          <a:bodyPr>
            <a:normAutofit/>
          </a:bodyPr>
          <a:lstStyle/>
          <a:p>
            <a:pPr marL="0" marR="0" lvl="0" indent="0" algn="r" defTabSz="4572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E7DD4950-D159-4EF1-90C3-DB06CAAE7C11}" type="slidenum">
              <a: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4" name="タイトル 3">
            <a:extLst>
              <a:ext uri="{FF2B5EF4-FFF2-40B4-BE49-F238E27FC236}">
                <a16:creationId xmlns:a16="http://schemas.microsoft.com/office/drawing/2014/main" id="{52335CED-57F0-6FA7-3F1F-5BCFB9BE89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1845" y="175028"/>
            <a:ext cx="1881605" cy="469865"/>
          </a:xfrm>
        </p:spPr>
        <p:txBody>
          <a:bodyPr>
            <a:normAutofit fontScale="90000"/>
          </a:bodyPr>
          <a:lstStyle/>
          <a:p>
            <a:r>
              <a:rPr lang="en-US" altLang="ja-JP" dirty="0"/>
              <a:t>Python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633859937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724072" y="629268"/>
            <a:ext cx="4939868" cy="1286160"/>
          </a:xfrm>
        </p:spPr>
        <p:txBody>
          <a:bodyPr anchor="b">
            <a:normAutofit fontScale="90000"/>
          </a:bodyPr>
          <a:lstStyle/>
          <a:p>
            <a:pPr algn="l"/>
            <a:r>
              <a:rPr lang="ja-JP" altLang="en-US" dirty="0"/>
              <a:t>演習</a:t>
            </a:r>
            <a:br>
              <a:rPr lang="en-US" altLang="ja-JP" dirty="0"/>
            </a:br>
            <a:r>
              <a:rPr lang="ja-JP" altLang="en-US" dirty="0"/>
              <a:t>プログラミングの楽しさと達成感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724073" y="2027321"/>
            <a:ext cx="4939867" cy="4626141"/>
          </a:xfrm>
        </p:spPr>
        <p:txBody>
          <a:bodyPr>
            <a:normAutofit/>
          </a:bodyPr>
          <a:lstStyle/>
          <a:p>
            <a:pPr lvl="1">
              <a:spcAft>
                <a:spcPts val="600"/>
              </a:spcAft>
            </a:pPr>
            <a:endParaRPr lang="en-US" altLang="ja-JP" b="1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825C89A-4CA9-463F-B084-0B2641B9566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2677" r="29301"/>
          <a:stretch/>
        </p:blipFill>
        <p:spPr>
          <a:xfrm>
            <a:off x="20" y="10"/>
            <a:ext cx="3476673" cy="6857990"/>
          </a:xfrm>
          <a:prstGeom prst="rect">
            <a:avLst/>
          </a:prstGeom>
          <a:effectLst/>
        </p:spPr>
      </p:pic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>
          <a:xfrm>
            <a:off x="8011648" y="6364538"/>
            <a:ext cx="890069" cy="365125"/>
          </a:xfrm>
        </p:spPr>
        <p:txBody>
          <a:bodyPr>
            <a:noAutofit/>
          </a:bodyPr>
          <a:lstStyle/>
          <a:p>
            <a:pPr marL="0" marR="0" lvl="0" indent="0" algn="r" defTabSz="4572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16F77370-7F48-49C1-8603-DB37AE8840E1}" type="slidenum">
              <a:rPr kumimoji="0" lang="ja-JP" altLang="en-US" sz="24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40</a:t>
            </a:fld>
            <a:endParaRPr kumimoji="0" lang="ja-JP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57164445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17A8D419-8929-E752-7E30-35C7B6F5B7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1845" y="540880"/>
            <a:ext cx="8620626" cy="618059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kumimoji="1" lang="ja-JP" altLang="en-US" sz="2400" dirty="0"/>
              <a:t>各自の自発的な演習、自己研鑽の時間</a:t>
            </a:r>
            <a:endParaRPr kumimoji="1" lang="en-US" altLang="ja-JP" sz="2400" dirty="0"/>
          </a:p>
          <a:p>
            <a:pPr marL="0" indent="0">
              <a:buNone/>
            </a:pPr>
            <a:r>
              <a:rPr kumimoji="1" lang="ja-JP" altLang="en-US" sz="2400" dirty="0"/>
              <a:t>① </a:t>
            </a:r>
            <a:r>
              <a:rPr kumimoji="1" lang="en-US" altLang="ja-JP" sz="2400" b="1" dirty="0"/>
              <a:t>Python</a:t>
            </a:r>
            <a:r>
              <a:rPr kumimoji="1" lang="ja-JP" altLang="en-US" sz="2400" b="1" dirty="0"/>
              <a:t>でグラフィックスを描く</a:t>
            </a:r>
            <a:endParaRPr kumimoji="1" lang="en-US" altLang="ja-JP" sz="2400" b="1" dirty="0"/>
          </a:p>
          <a:p>
            <a:pPr marL="0" indent="0">
              <a:buNone/>
            </a:pPr>
            <a:r>
              <a:rPr kumimoji="1" lang="ja-JP" altLang="en-US" sz="2000" dirty="0"/>
              <a:t>　資料のプログラムを動かし理解を深める</a:t>
            </a:r>
            <a:endParaRPr kumimoji="1" lang="en-US" altLang="ja-JP" sz="2000" b="1" dirty="0"/>
          </a:p>
          <a:p>
            <a:pPr marL="0" indent="0">
              <a:buNone/>
            </a:pPr>
            <a:r>
              <a:rPr lang="ja-JP" altLang="en-US" sz="2400" b="1" dirty="0"/>
              <a:t>② </a:t>
            </a:r>
            <a:r>
              <a:rPr lang="en-US" altLang="ja-JP" sz="2400" b="1" dirty="0"/>
              <a:t>Python</a:t>
            </a:r>
            <a:r>
              <a:rPr lang="ja-JP" altLang="en-US" sz="2400" b="1" dirty="0"/>
              <a:t>の基本を押さえる</a:t>
            </a:r>
            <a:endParaRPr lang="en-US" altLang="ja-JP" sz="2400" b="1" dirty="0"/>
          </a:p>
          <a:p>
            <a:pPr marL="0" indent="0">
              <a:buNone/>
            </a:pPr>
            <a:r>
              <a:rPr kumimoji="1" lang="ja-JP" altLang="en-US" sz="2000" dirty="0"/>
              <a:t>　オブジェクト、メソッド、引数</a:t>
            </a:r>
          </a:p>
          <a:p>
            <a:pPr marL="0" indent="0">
              <a:buNone/>
            </a:pPr>
            <a:r>
              <a:rPr lang="ja-JP" altLang="en-US" sz="2400" dirty="0"/>
              <a:t>③ </a:t>
            </a:r>
            <a:r>
              <a:rPr lang="ja-JP" altLang="en-US" sz="2400" b="1" dirty="0"/>
              <a:t>発想力、創造力</a:t>
            </a:r>
            <a:endParaRPr lang="en-US" altLang="ja-JP" sz="2400" b="1" dirty="0"/>
          </a:p>
          <a:p>
            <a:pPr marL="0" indent="0">
              <a:buNone/>
            </a:pPr>
            <a:r>
              <a:rPr kumimoji="1" lang="ja-JP" altLang="en-US" sz="2400" dirty="0">
                <a:solidFill>
                  <a:srgbClr val="FF0000"/>
                </a:solidFill>
              </a:rPr>
              <a:t>　</a:t>
            </a:r>
            <a:r>
              <a:rPr kumimoji="1" lang="en-US" altLang="ja-JP" sz="2400" dirty="0">
                <a:solidFill>
                  <a:srgbClr val="FF0000"/>
                </a:solidFill>
              </a:rPr>
              <a:t>turtle</a:t>
            </a:r>
            <a:r>
              <a:rPr kumimoji="1" lang="ja-JP" altLang="en-US" sz="2400" dirty="0">
                <a:solidFill>
                  <a:srgbClr val="FF0000"/>
                </a:solidFill>
              </a:rPr>
              <a:t>ライブラリを使用して、</a:t>
            </a:r>
            <a:r>
              <a:rPr kumimoji="1" lang="ja-JP" altLang="en-US" sz="2400" b="1" u="sng" dirty="0">
                <a:solidFill>
                  <a:srgbClr val="FF0000"/>
                </a:solidFill>
              </a:rPr>
              <a:t>あなた自身がデザインした図形を描く</a:t>
            </a:r>
            <a:r>
              <a:rPr kumimoji="1" lang="ja-JP" altLang="en-US" sz="2400" dirty="0"/>
              <a:t>。</a:t>
            </a:r>
            <a:endParaRPr lang="en-US" altLang="ja-JP" sz="2400" b="1" dirty="0"/>
          </a:p>
          <a:p>
            <a:pPr marL="0" indent="0">
              <a:buNone/>
            </a:pPr>
            <a:r>
              <a:rPr lang="ja-JP" altLang="en-US" sz="2400" b="1" dirty="0"/>
              <a:t>④ 自主性、自己研鑽力、</a:t>
            </a:r>
            <a:r>
              <a:rPr kumimoji="1" lang="ja-JP" altLang="en-US" sz="2400" b="1" dirty="0"/>
              <a:t>自分なりに工夫したこと</a:t>
            </a:r>
            <a:r>
              <a:rPr kumimoji="1" lang="ja-JP" altLang="en-US" sz="2400" dirty="0"/>
              <a:t>を振り返る</a:t>
            </a:r>
            <a:endParaRPr kumimoji="1" lang="en-US" altLang="ja-JP" sz="2400" dirty="0"/>
          </a:p>
          <a:p>
            <a:pPr marL="0" indent="0">
              <a:buNone/>
            </a:pPr>
            <a:r>
              <a:rPr kumimoji="1" lang="ja-JP" altLang="en-US" sz="2400" dirty="0"/>
              <a:t>　説明されなかった機能（他の図形の書き方）などを自主的に</a:t>
            </a:r>
            <a:r>
              <a:rPr kumimoji="1" lang="ja-JP" altLang="en-US" sz="2400" b="1" dirty="0">
                <a:solidFill>
                  <a:srgbClr val="FF0000"/>
                </a:solidFill>
              </a:rPr>
              <a:t>調べ、理解し、自分で試してみる</a:t>
            </a:r>
            <a:r>
              <a:rPr kumimoji="1" lang="ja-JP" altLang="en-US" sz="2400" dirty="0"/>
              <a:t>。</a:t>
            </a:r>
            <a:r>
              <a:rPr lang="ja-JP" altLang="en-US" sz="2400" dirty="0">
                <a:solidFill>
                  <a:srgbClr val="FF0000"/>
                </a:solidFill>
              </a:rPr>
              <a:t>そして、</a:t>
            </a:r>
            <a:r>
              <a:rPr kumimoji="1" lang="ja-JP" altLang="en-US" sz="2400" b="1" dirty="0">
                <a:solidFill>
                  <a:srgbClr val="FF0000"/>
                </a:solidFill>
              </a:rPr>
              <a:t>自分なりに工夫したこと</a:t>
            </a:r>
            <a:r>
              <a:rPr kumimoji="1" lang="ja-JP" altLang="en-US" sz="2400" dirty="0">
                <a:solidFill>
                  <a:srgbClr val="FF0000"/>
                </a:solidFill>
              </a:rPr>
              <a:t>を振り返り、省察する</a:t>
            </a:r>
            <a:r>
              <a:rPr lang="ja-JP" altLang="en-US" sz="2400" dirty="0">
                <a:solidFill>
                  <a:srgbClr val="FF0000"/>
                </a:solidFill>
              </a:rPr>
              <a:t>ことで、さらに実力アップ。</a:t>
            </a:r>
            <a:endParaRPr kumimoji="1" lang="en-US" altLang="ja-JP" sz="2400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kumimoji="1" lang="en-US" altLang="ja-JP" sz="2400" dirty="0"/>
          </a:p>
          <a:p>
            <a:pPr marL="0" indent="0">
              <a:buNone/>
            </a:pPr>
            <a:endParaRPr kumimoji="1" lang="en-US" altLang="ja-JP" sz="2400" dirty="0"/>
          </a:p>
          <a:p>
            <a:pPr marL="0" indent="0">
              <a:buNone/>
            </a:pPr>
            <a:endParaRPr kumimoji="1" lang="ja-JP" altLang="en-US" sz="240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C3B6A1B5-3253-7116-0418-56D4FD356B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7DD4950-D159-4EF1-90C3-DB06CAAE7C11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41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58519562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79819F1-AEC7-7BD8-1778-AD33F0BDEC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kumimoji="1" lang="ja-JP" altLang="en-US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1F16C331-14E2-B107-C69C-8A1538F239C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ja-JP" altLang="en-US" dirty="0"/>
              <a:t>①複雑な図形</a:t>
            </a:r>
            <a:endParaRPr kumimoji="1" lang="en-US" altLang="ja-JP" dirty="0"/>
          </a:p>
          <a:p>
            <a:pPr marL="0" indent="0">
              <a:buNone/>
            </a:pPr>
            <a:r>
              <a:rPr lang="en-US" altLang="ja-JP" b="0" i="0" dirty="0">
                <a:effectLst/>
                <a:hlinkClick r:id="rId2"/>
              </a:rPr>
              <a:t>https://trinket.io/python/5366def2f4</a:t>
            </a:r>
            <a:endParaRPr lang="en-US" altLang="ja-JP" b="0" i="0" dirty="0">
              <a:effectLst/>
            </a:endParaRPr>
          </a:p>
          <a:p>
            <a:pPr marL="0" indent="0">
              <a:buNone/>
            </a:pPr>
            <a:endParaRPr kumimoji="1" lang="en-US" altLang="ja-JP" dirty="0"/>
          </a:p>
          <a:p>
            <a:pPr marL="0" indent="0">
              <a:buNone/>
            </a:pPr>
            <a:r>
              <a:rPr lang="ja-JP" altLang="en-US" dirty="0"/>
              <a:t>②色，円</a:t>
            </a:r>
            <a:endParaRPr kumimoji="1" lang="ja-JP" altLang="en-US" dirty="0"/>
          </a:p>
          <a:p>
            <a:pPr marL="0" indent="0">
              <a:buNone/>
            </a:pPr>
            <a:r>
              <a:rPr kumimoji="1" lang="en-US" altLang="ja-JP" dirty="0">
                <a:hlinkClick r:id="rId3"/>
              </a:rPr>
              <a:t>https://trinket.io/python/f8cd554693</a:t>
            </a:r>
            <a:endParaRPr kumimoji="1" lang="en-US" altLang="ja-JP" dirty="0"/>
          </a:p>
          <a:p>
            <a:pPr marL="0" indent="0">
              <a:buNone/>
            </a:pPr>
            <a:endParaRPr kumimoji="1" lang="ja-JP" altLang="en-US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D5C9C950-2B86-7D8B-52EB-8C1604AC46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42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04728346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図 7">
            <a:extLst>
              <a:ext uri="{FF2B5EF4-FFF2-40B4-BE49-F238E27FC236}">
                <a16:creationId xmlns:a16="http://schemas.microsoft.com/office/drawing/2014/main" id="{4DF5D1FF-DE6B-35EB-2D07-8E5CEF822D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92304" y="4230372"/>
            <a:ext cx="3032330" cy="2627628"/>
          </a:xfrm>
          <a:prstGeom prst="rect">
            <a:avLst/>
          </a:prstGeom>
        </p:spPr>
      </p:pic>
      <p:sp>
        <p:nvSpPr>
          <p:cNvPr id="2" name="タイトル 1">
            <a:extLst>
              <a:ext uri="{FF2B5EF4-FFF2-40B4-BE49-F238E27FC236}">
                <a16:creationId xmlns:a16="http://schemas.microsoft.com/office/drawing/2014/main" id="{173D6206-47B5-FF10-5D51-4C71E97A1D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ja-JP" altLang="en-US" dirty="0"/>
              <a:t>①　</a:t>
            </a:r>
            <a:r>
              <a:rPr lang="en-US" altLang="ja-JP" b="0" i="0" dirty="0">
                <a:effectLst/>
                <a:hlinkClick r:id="rId3"/>
              </a:rPr>
              <a:t>https://trinket.io/python/5366def2f4</a:t>
            </a:r>
            <a:endParaRPr kumimoji="1" lang="ja-JP" altLang="en-US" dirty="0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25AE3347-4C7B-BD83-D4EA-6C1E59C274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5316" y="861456"/>
            <a:ext cx="3516134" cy="3824844"/>
          </a:xfrm>
          <a:ln>
            <a:solidFill>
              <a:schemeClr val="accent1"/>
            </a:solidFill>
          </a:ln>
        </p:spPr>
        <p:txBody>
          <a:bodyPr>
            <a:normAutofit fontScale="85000" lnSpcReduction="20000"/>
          </a:bodyPr>
          <a:lstStyle/>
          <a:p>
            <a:pPr marL="0" indent="0">
              <a:lnSpc>
                <a:spcPct val="130000"/>
              </a:lnSpc>
              <a:buNone/>
            </a:pPr>
            <a:r>
              <a:rPr kumimoji="1" lang="en-US" altLang="ja-JP" sz="2600" dirty="0"/>
              <a:t>import turtle</a:t>
            </a:r>
          </a:p>
          <a:p>
            <a:pPr marL="0" indent="0">
              <a:lnSpc>
                <a:spcPct val="130000"/>
              </a:lnSpc>
              <a:buNone/>
            </a:pPr>
            <a:r>
              <a:rPr lang="en-US" altLang="ja-JP" sz="2600" dirty="0"/>
              <a:t>t</a:t>
            </a:r>
            <a:r>
              <a:rPr kumimoji="1" lang="en-US" altLang="ja-JP" sz="2600" dirty="0"/>
              <a:t> = </a:t>
            </a:r>
            <a:r>
              <a:rPr kumimoji="1" lang="en-US" altLang="ja-JP" sz="2600" dirty="0" err="1"/>
              <a:t>turtle.Turtle</a:t>
            </a:r>
            <a:r>
              <a:rPr kumimoji="1" lang="en-US" altLang="ja-JP" sz="2600" dirty="0"/>
              <a:t>()</a:t>
            </a:r>
          </a:p>
          <a:p>
            <a:pPr marL="0" indent="0">
              <a:lnSpc>
                <a:spcPct val="130000"/>
              </a:lnSpc>
              <a:buNone/>
            </a:pPr>
            <a:r>
              <a:rPr kumimoji="1" lang="en-US" altLang="ja-JP" sz="2400" dirty="0" err="1">
                <a:solidFill>
                  <a:srgbClr val="FF0000"/>
                </a:solidFill>
              </a:rPr>
              <a:t>t.goto</a:t>
            </a:r>
            <a:r>
              <a:rPr kumimoji="1" lang="en-US" altLang="ja-JP" sz="2400" dirty="0">
                <a:solidFill>
                  <a:srgbClr val="FF0000"/>
                </a:solidFill>
              </a:rPr>
              <a:t>(0, 100)</a:t>
            </a:r>
          </a:p>
          <a:p>
            <a:pPr marL="0" indent="0">
              <a:lnSpc>
                <a:spcPct val="130000"/>
              </a:lnSpc>
              <a:buNone/>
            </a:pPr>
            <a:r>
              <a:rPr kumimoji="1" lang="en-US" altLang="ja-JP" sz="2400" dirty="0" err="1">
                <a:solidFill>
                  <a:srgbClr val="FF0000"/>
                </a:solidFill>
              </a:rPr>
              <a:t>t.goto</a:t>
            </a:r>
            <a:r>
              <a:rPr kumimoji="1" lang="en-US" altLang="ja-JP" sz="2400" dirty="0">
                <a:solidFill>
                  <a:srgbClr val="FF0000"/>
                </a:solidFill>
              </a:rPr>
              <a:t>(58, -80)</a:t>
            </a:r>
          </a:p>
          <a:p>
            <a:pPr marL="0" indent="0">
              <a:lnSpc>
                <a:spcPct val="130000"/>
              </a:lnSpc>
              <a:buNone/>
            </a:pPr>
            <a:r>
              <a:rPr kumimoji="1" lang="en-US" altLang="ja-JP" sz="2400" dirty="0" err="1">
                <a:solidFill>
                  <a:srgbClr val="FF0000"/>
                </a:solidFill>
              </a:rPr>
              <a:t>t.goto</a:t>
            </a:r>
            <a:r>
              <a:rPr kumimoji="1" lang="en-US" altLang="ja-JP" sz="2400" dirty="0">
                <a:solidFill>
                  <a:srgbClr val="FF0000"/>
                </a:solidFill>
              </a:rPr>
              <a:t>(-95, 30)</a:t>
            </a:r>
          </a:p>
          <a:p>
            <a:pPr marL="0" indent="0">
              <a:lnSpc>
                <a:spcPct val="130000"/>
              </a:lnSpc>
              <a:buNone/>
            </a:pPr>
            <a:r>
              <a:rPr kumimoji="1" lang="en-US" altLang="ja-JP" sz="2400" dirty="0" err="1">
                <a:solidFill>
                  <a:srgbClr val="FF0000"/>
                </a:solidFill>
              </a:rPr>
              <a:t>t.goto</a:t>
            </a:r>
            <a:r>
              <a:rPr kumimoji="1" lang="en-US" altLang="ja-JP" sz="2400" dirty="0">
                <a:solidFill>
                  <a:srgbClr val="FF0000"/>
                </a:solidFill>
              </a:rPr>
              <a:t>(95, 30)</a:t>
            </a:r>
          </a:p>
          <a:p>
            <a:pPr marL="0" indent="0">
              <a:lnSpc>
                <a:spcPct val="130000"/>
              </a:lnSpc>
              <a:buNone/>
            </a:pPr>
            <a:r>
              <a:rPr kumimoji="1" lang="en-US" altLang="ja-JP" sz="2400" dirty="0" err="1">
                <a:solidFill>
                  <a:srgbClr val="FF0000"/>
                </a:solidFill>
              </a:rPr>
              <a:t>t.goto</a:t>
            </a:r>
            <a:r>
              <a:rPr kumimoji="1" lang="en-US" altLang="ja-JP" sz="2400" dirty="0">
                <a:solidFill>
                  <a:srgbClr val="FF0000"/>
                </a:solidFill>
              </a:rPr>
              <a:t>(-58, -80)</a:t>
            </a:r>
          </a:p>
          <a:p>
            <a:pPr marL="0" indent="0">
              <a:lnSpc>
                <a:spcPct val="130000"/>
              </a:lnSpc>
              <a:buNone/>
            </a:pPr>
            <a:r>
              <a:rPr kumimoji="1" lang="en-US" altLang="ja-JP" sz="2400" dirty="0" err="1">
                <a:solidFill>
                  <a:srgbClr val="FF0000"/>
                </a:solidFill>
              </a:rPr>
              <a:t>t.goto</a:t>
            </a:r>
            <a:r>
              <a:rPr kumimoji="1" lang="en-US" altLang="ja-JP" sz="2400" dirty="0">
                <a:solidFill>
                  <a:srgbClr val="FF0000"/>
                </a:solidFill>
              </a:rPr>
              <a:t>(0, 100)</a:t>
            </a:r>
            <a:endParaRPr kumimoji="1" lang="ja-JP" altLang="en-US" sz="2400" dirty="0">
              <a:solidFill>
                <a:srgbClr val="FF0000"/>
              </a:solidFill>
            </a:endParaRP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A8359D4E-FED0-940B-8A4C-FB5DFB5C75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7DD4950-D159-4EF1-90C3-DB06CAAE7C11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43</a:t>
            </a:fld>
            <a:endParaRPr kumimoji="1" lang="ja-JP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5" name="コンテンツ プレースホルダー 2">
            <a:extLst>
              <a:ext uri="{FF2B5EF4-FFF2-40B4-BE49-F238E27FC236}">
                <a16:creationId xmlns:a16="http://schemas.microsoft.com/office/drawing/2014/main" id="{A0AF8BE4-DE69-62D8-5334-307758C7CC19}"/>
              </a:ext>
            </a:extLst>
          </p:cNvPr>
          <p:cNvSpPr txBox="1">
            <a:spLocks/>
          </p:cNvSpPr>
          <p:nvPr/>
        </p:nvSpPr>
        <p:spPr>
          <a:xfrm>
            <a:off x="4014937" y="902931"/>
            <a:ext cx="5129063" cy="403272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ライブラリのインポート</a:t>
            </a:r>
            <a:endParaRPr kumimoji="1" lang="en-US" altLang="ja-JP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オブジェクト生成。</a:t>
            </a: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t </a:t>
            </a: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へのセット。</a:t>
            </a:r>
            <a:endParaRPr kumimoji="1" lang="en-US" altLang="ja-JP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移動</a:t>
            </a:r>
            <a:endParaRPr kumimoji="1" lang="en-US" altLang="ja-JP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b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</a:br>
            <a:endParaRPr kumimoji="1" lang="en-US" altLang="ja-JP" sz="2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B0CF3414-F890-D928-6ADA-5478BF329055}"/>
              </a:ext>
            </a:extLst>
          </p:cNvPr>
          <p:cNvSpPr txBox="1"/>
          <p:nvPr/>
        </p:nvSpPr>
        <p:spPr>
          <a:xfrm>
            <a:off x="979942" y="4817503"/>
            <a:ext cx="14157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実行結果</a:t>
            </a:r>
          </a:p>
        </p:txBody>
      </p:sp>
      <p:cxnSp>
        <p:nvCxnSpPr>
          <p:cNvPr id="11" name="直線矢印コネクタ 10">
            <a:extLst>
              <a:ext uri="{FF2B5EF4-FFF2-40B4-BE49-F238E27FC236}">
                <a16:creationId xmlns:a16="http://schemas.microsoft.com/office/drawing/2014/main" id="{372B8C29-4057-B239-E0EF-9718C078470E}"/>
              </a:ext>
            </a:extLst>
          </p:cNvPr>
          <p:cNvCxnSpPr>
            <a:cxnSpLocks/>
          </p:cNvCxnSpPr>
          <p:nvPr/>
        </p:nvCxnSpPr>
        <p:spPr>
          <a:xfrm flipV="1">
            <a:off x="3993461" y="5644759"/>
            <a:ext cx="2299763" cy="748198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87E11C25-EAA4-9941-B827-13E564A12672}"/>
              </a:ext>
            </a:extLst>
          </p:cNvPr>
          <p:cNvSpPr txBox="1"/>
          <p:nvPr/>
        </p:nvSpPr>
        <p:spPr>
          <a:xfrm>
            <a:off x="2920950" y="6200430"/>
            <a:ext cx="171767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(0, 0) </a:t>
            </a:r>
            <a:endParaRPr kumimoji="0" lang="ja-JP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03638064-E4BD-4D37-3440-FE637A9CE670}"/>
              </a:ext>
            </a:extLst>
          </p:cNvPr>
          <p:cNvSpPr txBox="1"/>
          <p:nvPr/>
        </p:nvSpPr>
        <p:spPr>
          <a:xfrm>
            <a:off x="979942" y="5229261"/>
            <a:ext cx="2309357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最初の位置は </a:t>
            </a:r>
            <a:r>
              <a:rPr kumimoji="0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(0, 0) </a:t>
            </a:r>
            <a:endParaRPr kumimoji="0" lang="ja-JP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01133916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173D6206-47B5-FF10-5D51-4C71E97A1D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ja-JP" altLang="en-US" dirty="0">
                <a:hlinkClick r:id="rId2"/>
              </a:rPr>
              <a:t>②　</a:t>
            </a:r>
            <a:r>
              <a:rPr kumimoji="1" lang="en-US" altLang="ja-JP" dirty="0">
                <a:hlinkClick r:id="rId2"/>
              </a:rPr>
              <a:t>https://trinket.io/python/f8cd554693</a:t>
            </a:r>
            <a:endParaRPr kumimoji="1" lang="ja-JP" altLang="en-US" dirty="0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25AE3347-4C7B-BD83-D4EA-6C1E59C274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6698" y="698870"/>
            <a:ext cx="4800866" cy="3873130"/>
          </a:xfrm>
          <a:ln>
            <a:solidFill>
              <a:schemeClr val="accent1"/>
            </a:solidFill>
          </a:ln>
        </p:spPr>
        <p:txBody>
          <a:bodyPr>
            <a:noAutofit/>
          </a:bodyPr>
          <a:lstStyle/>
          <a:p>
            <a:pPr marL="0" indent="0">
              <a:lnSpc>
                <a:spcPct val="130000"/>
              </a:lnSpc>
              <a:buNone/>
            </a:pPr>
            <a:r>
              <a:rPr kumimoji="1" lang="en-US" altLang="ja-JP" sz="2000" dirty="0"/>
              <a:t>import turtle</a:t>
            </a:r>
          </a:p>
          <a:p>
            <a:pPr marL="0" indent="0">
              <a:lnSpc>
                <a:spcPct val="130000"/>
              </a:lnSpc>
              <a:buNone/>
            </a:pPr>
            <a:r>
              <a:rPr lang="en-US" altLang="ja-JP" sz="2000" dirty="0"/>
              <a:t>t</a:t>
            </a:r>
            <a:r>
              <a:rPr kumimoji="1" lang="en-US" altLang="ja-JP" sz="2000" dirty="0"/>
              <a:t> = </a:t>
            </a:r>
            <a:r>
              <a:rPr kumimoji="1" lang="en-US" altLang="ja-JP" sz="2000" dirty="0" err="1"/>
              <a:t>turtle.Turtle</a:t>
            </a:r>
            <a:r>
              <a:rPr kumimoji="1" lang="en-US" altLang="ja-JP" sz="2000" dirty="0"/>
              <a:t>()</a:t>
            </a:r>
          </a:p>
          <a:p>
            <a:pPr marL="0" indent="0">
              <a:lnSpc>
                <a:spcPct val="130000"/>
              </a:lnSpc>
              <a:buNone/>
            </a:pPr>
            <a:r>
              <a:rPr kumimoji="1" lang="en-US" altLang="ja-JP" sz="2000" b="1" dirty="0">
                <a:solidFill>
                  <a:srgbClr val="FF0000"/>
                </a:solidFill>
              </a:rPr>
              <a:t>colors = ["red", "green", "blue"]</a:t>
            </a:r>
          </a:p>
          <a:p>
            <a:pPr marL="0" indent="0">
              <a:lnSpc>
                <a:spcPct val="130000"/>
              </a:lnSpc>
              <a:buNone/>
            </a:pPr>
            <a:r>
              <a:rPr kumimoji="1" lang="en-US" altLang="ja-JP" sz="2000" b="1" dirty="0">
                <a:solidFill>
                  <a:srgbClr val="FF0000"/>
                </a:solidFill>
              </a:rPr>
              <a:t>for </a:t>
            </a:r>
            <a:r>
              <a:rPr kumimoji="1" lang="en-US" altLang="ja-JP" sz="2000" b="1" dirty="0" err="1">
                <a:solidFill>
                  <a:srgbClr val="FF0000"/>
                </a:solidFill>
              </a:rPr>
              <a:t>i</a:t>
            </a:r>
            <a:r>
              <a:rPr kumimoji="1" lang="en-US" altLang="ja-JP" sz="2000" b="1" dirty="0">
                <a:solidFill>
                  <a:srgbClr val="FF0000"/>
                </a:solidFill>
              </a:rPr>
              <a:t> in range(3):</a:t>
            </a:r>
          </a:p>
          <a:p>
            <a:pPr marL="0" indent="0">
              <a:lnSpc>
                <a:spcPct val="130000"/>
              </a:lnSpc>
              <a:buNone/>
            </a:pPr>
            <a:r>
              <a:rPr kumimoji="1" lang="en-US" altLang="ja-JP" sz="2000" b="1" dirty="0">
                <a:solidFill>
                  <a:srgbClr val="FF0000"/>
                </a:solidFill>
              </a:rPr>
              <a:t>    </a:t>
            </a:r>
            <a:r>
              <a:rPr kumimoji="1" lang="en-US" altLang="ja-JP" sz="2000" b="1" dirty="0" err="1">
                <a:solidFill>
                  <a:srgbClr val="FF0000"/>
                </a:solidFill>
              </a:rPr>
              <a:t>t.color</a:t>
            </a:r>
            <a:r>
              <a:rPr kumimoji="1" lang="en-US" altLang="ja-JP" sz="2000" b="1" dirty="0">
                <a:solidFill>
                  <a:srgbClr val="FF0000"/>
                </a:solidFill>
              </a:rPr>
              <a:t>(colors[</a:t>
            </a:r>
            <a:r>
              <a:rPr kumimoji="1" lang="en-US" altLang="ja-JP" sz="2000" b="1" dirty="0" err="1">
                <a:solidFill>
                  <a:srgbClr val="FF0000"/>
                </a:solidFill>
              </a:rPr>
              <a:t>i</a:t>
            </a:r>
            <a:r>
              <a:rPr kumimoji="1" lang="en-US" altLang="ja-JP" sz="2000" b="1" dirty="0">
                <a:solidFill>
                  <a:srgbClr val="FF0000"/>
                </a:solidFill>
              </a:rPr>
              <a:t>])</a:t>
            </a:r>
            <a:endParaRPr kumimoji="1" lang="ja-JP" altLang="en-US" sz="2000" b="1" dirty="0">
              <a:solidFill>
                <a:srgbClr val="FF0000"/>
              </a:solidFill>
            </a:endParaRPr>
          </a:p>
          <a:p>
            <a:pPr marL="0" indent="0">
              <a:lnSpc>
                <a:spcPct val="130000"/>
              </a:lnSpc>
              <a:buNone/>
            </a:pPr>
            <a:r>
              <a:rPr kumimoji="1" lang="ja-JP" altLang="en-US" sz="2000" b="1" dirty="0">
                <a:solidFill>
                  <a:srgbClr val="FF0000"/>
                </a:solidFill>
              </a:rPr>
              <a:t>    </a:t>
            </a:r>
            <a:r>
              <a:rPr kumimoji="1" lang="en-US" altLang="ja-JP" sz="2000" b="1" dirty="0" err="1">
                <a:solidFill>
                  <a:srgbClr val="FF0000"/>
                </a:solidFill>
              </a:rPr>
              <a:t>t.circle</a:t>
            </a:r>
            <a:r>
              <a:rPr kumimoji="1" lang="en-US" altLang="ja-JP" sz="2000" b="1" dirty="0">
                <a:solidFill>
                  <a:srgbClr val="FF0000"/>
                </a:solidFill>
              </a:rPr>
              <a:t>(30)</a:t>
            </a:r>
            <a:endParaRPr kumimoji="1" lang="ja-JP" altLang="en-US" sz="2000" b="1" dirty="0">
              <a:solidFill>
                <a:srgbClr val="FF0000"/>
              </a:solidFill>
            </a:endParaRPr>
          </a:p>
          <a:p>
            <a:pPr marL="0" indent="0">
              <a:lnSpc>
                <a:spcPct val="130000"/>
              </a:lnSpc>
              <a:buNone/>
            </a:pPr>
            <a:r>
              <a:rPr kumimoji="1" lang="ja-JP" altLang="en-US" sz="2000" b="1" dirty="0">
                <a:solidFill>
                  <a:srgbClr val="FF0000"/>
                </a:solidFill>
              </a:rPr>
              <a:t>    </a:t>
            </a:r>
            <a:r>
              <a:rPr kumimoji="1" lang="en-US" altLang="ja-JP" sz="2000" b="1" dirty="0" err="1">
                <a:solidFill>
                  <a:srgbClr val="FF0000"/>
                </a:solidFill>
              </a:rPr>
              <a:t>t.forward</a:t>
            </a:r>
            <a:r>
              <a:rPr kumimoji="1" lang="en-US" altLang="ja-JP" sz="2000" b="1" dirty="0">
                <a:solidFill>
                  <a:srgbClr val="FF0000"/>
                </a:solidFill>
              </a:rPr>
              <a:t>(50)</a:t>
            </a: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A8359D4E-FED0-940B-8A4C-FB5DFB5C75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7DD4950-D159-4EF1-90C3-DB06CAAE7C11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44</a:t>
            </a:fld>
            <a:endParaRPr kumimoji="1" lang="ja-JP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5" name="コンテンツ プレースホルダー 2">
            <a:extLst>
              <a:ext uri="{FF2B5EF4-FFF2-40B4-BE49-F238E27FC236}">
                <a16:creationId xmlns:a16="http://schemas.microsoft.com/office/drawing/2014/main" id="{A0AF8BE4-DE69-62D8-5334-307758C7CC19}"/>
              </a:ext>
            </a:extLst>
          </p:cNvPr>
          <p:cNvSpPr txBox="1">
            <a:spLocks/>
          </p:cNvSpPr>
          <p:nvPr/>
        </p:nvSpPr>
        <p:spPr>
          <a:xfrm>
            <a:off x="5236076" y="698869"/>
            <a:ext cx="3907924" cy="442948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ライブラリのインポート</a:t>
            </a:r>
            <a:endParaRPr kumimoji="1" lang="en-US" altLang="ja-JP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オブジェクト生成。</a:t>
            </a:r>
            <a:r>
              <a:rPr kumimoji="1" lang="en-US" altLang="ja-JP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t </a:t>
            </a: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へのセット。</a:t>
            </a:r>
            <a:endParaRPr kumimoji="1" lang="en-US" altLang="ja-JP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色は、赤、緑、青</a:t>
            </a:r>
            <a:endParaRPr kumimoji="1" lang="en-US" altLang="ja-JP" sz="20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1" lang="en-US" altLang="ja-JP" sz="20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色を変える</a:t>
            </a:r>
            <a:endParaRPr kumimoji="1" lang="en-US" altLang="ja-JP" sz="20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半径３０の円</a:t>
            </a:r>
            <a:endParaRPr kumimoji="1" lang="en-US" altLang="ja-JP" sz="20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前に</a:t>
            </a:r>
            <a:r>
              <a:rPr kumimoji="1" lang="en-US" altLang="ja-JP" sz="2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50</a:t>
            </a: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進む</a:t>
            </a:r>
            <a:endParaRPr kumimoji="1" lang="en-US" altLang="ja-JP" sz="2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B0CF3414-F890-D928-6ADA-5478BF329055}"/>
              </a:ext>
            </a:extLst>
          </p:cNvPr>
          <p:cNvSpPr txBox="1"/>
          <p:nvPr/>
        </p:nvSpPr>
        <p:spPr>
          <a:xfrm>
            <a:off x="2212737" y="5417310"/>
            <a:ext cx="14157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実行結果</a:t>
            </a:r>
          </a:p>
        </p:txBody>
      </p:sp>
      <p:pic>
        <p:nvPicPr>
          <p:cNvPr id="9" name="図 8">
            <a:extLst>
              <a:ext uri="{FF2B5EF4-FFF2-40B4-BE49-F238E27FC236}">
                <a16:creationId xmlns:a16="http://schemas.microsoft.com/office/drawing/2014/main" id="{103619EB-B60E-3F4C-A4EE-BE69E76ADE3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87559" y="4886076"/>
            <a:ext cx="4071394" cy="18676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5116862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8" name="Rectangle 27">
            <a:extLst>
              <a:ext uri="{FF2B5EF4-FFF2-40B4-BE49-F238E27FC236}">
                <a16:creationId xmlns:a16="http://schemas.microsoft.com/office/drawing/2014/main" id="{6314D791-4D8A-4854-B8FC-6959656D09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914377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15076E76-3EB3-4269-8135-07CAB20E59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8" y="0"/>
            <a:ext cx="9143772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1190171" y="1741337"/>
            <a:ext cx="6611258" cy="2387918"/>
          </a:xfrm>
        </p:spPr>
        <p:txBody>
          <a:bodyPr anchor="b">
            <a:normAutofit/>
          </a:bodyPr>
          <a:lstStyle/>
          <a:p>
            <a:r>
              <a:rPr lang="en-US" altLang="ja-JP" sz="4500" dirty="0">
                <a:solidFill>
                  <a:schemeClr val="tx2"/>
                </a:solidFill>
              </a:rPr>
              <a:t>2-5. Python </a:t>
            </a:r>
            <a:r>
              <a:rPr lang="ja-JP" altLang="en-US" sz="4500" dirty="0">
                <a:solidFill>
                  <a:schemeClr val="tx2"/>
                </a:solidFill>
              </a:rPr>
              <a:t>の外部ライブラリの概要と活用</a:t>
            </a:r>
            <a:br>
              <a:rPr lang="en-US" altLang="ja-JP" sz="4500" dirty="0">
                <a:solidFill>
                  <a:schemeClr val="tx2"/>
                </a:solidFill>
              </a:rPr>
            </a:br>
            <a:endParaRPr lang="ja-JP" altLang="en-US" sz="4500" dirty="0">
              <a:solidFill>
                <a:schemeClr val="tx2"/>
              </a:solidFill>
            </a:endParaRP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81BB6C5D-5D04-49F7-B5F6-C3E1CB233D8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044128" y="4200522"/>
            <a:ext cx="5055514" cy="682079"/>
          </a:xfrm>
        </p:spPr>
        <p:txBody>
          <a:bodyPr>
            <a:normAutofit/>
          </a:bodyPr>
          <a:lstStyle/>
          <a:p>
            <a:endParaRPr kumimoji="1" lang="ja-JP" altLang="en-US">
              <a:solidFill>
                <a:schemeClr val="tx2"/>
              </a:solidFill>
            </a:endParaRPr>
          </a:p>
        </p:txBody>
      </p:sp>
      <p:grpSp>
        <p:nvGrpSpPr>
          <p:cNvPr id="32" name="Group 31">
            <a:extLst>
              <a:ext uri="{FF2B5EF4-FFF2-40B4-BE49-F238E27FC236}">
                <a16:creationId xmlns:a16="http://schemas.microsoft.com/office/drawing/2014/main" id="{5EB3C7E5-50E1-4F9E-AEA3-A6D2190394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H="1">
            <a:off x="228" y="0"/>
            <a:ext cx="3872286" cy="3153018"/>
            <a:chOff x="6867015" y="-1"/>
            <a:chExt cx="5324985" cy="3251912"/>
          </a:xfrm>
          <a:solidFill>
            <a:schemeClr val="accent5">
              <a:alpha val="10000"/>
            </a:schemeClr>
          </a:solidFill>
        </p:grpSpPr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80233B5C-C5A9-48C0-8C07-21E6F6B3603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867015" y="-1"/>
              <a:ext cx="5324985" cy="3251912"/>
            </a:xfrm>
            <a:custGeom>
              <a:avLst/>
              <a:gdLst>
                <a:gd name="connsiteX0" fmla="*/ 0 w 5324985"/>
                <a:gd name="connsiteY0" fmla="*/ 0 h 3251912"/>
                <a:gd name="connsiteX1" fmla="*/ 36826 w 5324985"/>
                <a:gd name="connsiteY1" fmla="*/ 0 h 3251912"/>
                <a:gd name="connsiteX2" fmla="*/ 45003 w 5324985"/>
                <a:gd name="connsiteY2" fmla="*/ 152909 h 3251912"/>
                <a:gd name="connsiteX3" fmla="*/ 68956 w 5324985"/>
                <a:gd name="connsiteY3" fmla="*/ 308600 h 3251912"/>
                <a:gd name="connsiteX4" fmla="*/ 167774 w 5324985"/>
                <a:gd name="connsiteY4" fmla="*/ 607968 h 3251912"/>
                <a:gd name="connsiteX5" fmla="*/ 201857 w 5324985"/>
                <a:gd name="connsiteY5" fmla="*/ 679539 h 3251912"/>
                <a:gd name="connsiteX6" fmla="*/ 239741 w 5324985"/>
                <a:gd name="connsiteY6" fmla="*/ 749488 h 3251912"/>
                <a:gd name="connsiteX7" fmla="*/ 323724 w 5324985"/>
                <a:gd name="connsiteY7" fmla="*/ 885101 h 3251912"/>
                <a:gd name="connsiteX8" fmla="*/ 416412 w 5324985"/>
                <a:gd name="connsiteY8" fmla="*/ 1016081 h 3251912"/>
                <a:gd name="connsiteX9" fmla="*/ 515719 w 5324985"/>
                <a:gd name="connsiteY9" fmla="*/ 1143356 h 3251912"/>
                <a:gd name="connsiteX10" fmla="*/ 722427 w 5324985"/>
                <a:gd name="connsiteY10" fmla="*/ 1395127 h 3251912"/>
                <a:gd name="connsiteX11" fmla="*/ 825780 w 5324985"/>
                <a:gd name="connsiteY11" fmla="*/ 1522749 h 3251912"/>
                <a:gd name="connsiteX12" fmla="*/ 926314 w 5324985"/>
                <a:gd name="connsiteY12" fmla="*/ 1651992 h 3251912"/>
                <a:gd name="connsiteX13" fmla="*/ 1026848 w 5324985"/>
                <a:gd name="connsiteY13" fmla="*/ 1776836 h 3251912"/>
                <a:gd name="connsiteX14" fmla="*/ 1131918 w 5324985"/>
                <a:gd name="connsiteY14" fmla="*/ 1897393 h 3251912"/>
                <a:gd name="connsiteX15" fmla="*/ 1354688 w 5324985"/>
                <a:gd name="connsiteY15" fmla="*/ 2124728 h 3251912"/>
                <a:gd name="connsiteX16" fmla="*/ 1855027 w 5324985"/>
                <a:gd name="connsiteY16" fmla="*/ 2504236 h 3251912"/>
                <a:gd name="connsiteX17" fmla="*/ 2131618 w 5324985"/>
                <a:gd name="connsiteY17" fmla="*/ 2646913 h 3251912"/>
                <a:gd name="connsiteX18" fmla="*/ 2423534 w 5324985"/>
                <a:gd name="connsiteY18" fmla="*/ 2754732 h 3251912"/>
                <a:gd name="connsiteX19" fmla="*/ 2727588 w 5324985"/>
                <a:gd name="connsiteY19" fmla="*/ 2829197 h 3251912"/>
                <a:gd name="connsiteX20" fmla="*/ 3041083 w 5324985"/>
                <a:gd name="connsiteY20" fmla="*/ 2870890 h 3251912"/>
                <a:gd name="connsiteX21" fmla="*/ 3360340 w 5324985"/>
                <a:gd name="connsiteY21" fmla="*/ 2883976 h 3251912"/>
                <a:gd name="connsiteX22" fmla="*/ 3439663 w 5324985"/>
                <a:gd name="connsiteY22" fmla="*/ 2883396 h 3251912"/>
                <a:gd name="connsiteX23" fmla="*/ 3478529 w 5324985"/>
                <a:gd name="connsiteY23" fmla="*/ 2882471 h 3251912"/>
                <a:gd name="connsiteX24" fmla="*/ 3517271 w 5324985"/>
                <a:gd name="connsiteY24" fmla="*/ 2880616 h 3251912"/>
                <a:gd name="connsiteX25" fmla="*/ 3671260 w 5324985"/>
                <a:gd name="connsiteY25" fmla="*/ 2867878 h 3251912"/>
                <a:gd name="connsiteX26" fmla="*/ 4265268 w 5324985"/>
                <a:gd name="connsiteY26" fmla="*/ 2716283 h 3251912"/>
                <a:gd name="connsiteX27" fmla="*/ 4546395 w 5324985"/>
                <a:gd name="connsiteY27" fmla="*/ 2584724 h 3251912"/>
                <a:gd name="connsiteX28" fmla="*/ 4817837 w 5324985"/>
                <a:gd name="connsiteY28" fmla="*/ 2424674 h 3251912"/>
                <a:gd name="connsiteX29" fmla="*/ 5081677 w 5324985"/>
                <a:gd name="connsiteY29" fmla="*/ 2243548 h 3251912"/>
                <a:gd name="connsiteX30" fmla="*/ 5211881 w 5324985"/>
                <a:gd name="connsiteY30" fmla="*/ 2147658 h 3251912"/>
                <a:gd name="connsiteX31" fmla="*/ 5324985 w 5324985"/>
                <a:gd name="connsiteY31" fmla="*/ 2062128 h 3251912"/>
                <a:gd name="connsiteX32" fmla="*/ 5324985 w 5324985"/>
                <a:gd name="connsiteY32" fmla="*/ 2514993 h 3251912"/>
                <a:gd name="connsiteX33" fmla="*/ 5314867 w 5324985"/>
                <a:gd name="connsiteY33" fmla="*/ 2522881 h 3251912"/>
                <a:gd name="connsiteX34" fmla="*/ 5038276 w 5324985"/>
                <a:gd name="connsiteY34" fmla="*/ 2722421 h 3251912"/>
                <a:gd name="connsiteX35" fmla="*/ 4741701 w 5324985"/>
                <a:gd name="connsiteY35" fmla="*/ 2904937 h 3251912"/>
                <a:gd name="connsiteX36" fmla="*/ 4420728 w 5324985"/>
                <a:gd name="connsiteY36" fmla="*/ 3058848 h 3251912"/>
                <a:gd name="connsiteX37" fmla="*/ 3717481 w 5324985"/>
                <a:gd name="connsiteY37" fmla="*/ 3237079 h 3251912"/>
                <a:gd name="connsiteX38" fmla="*/ 3535661 w 5324985"/>
                <a:gd name="connsiteY38" fmla="*/ 3249934 h 3251912"/>
                <a:gd name="connsiteX39" fmla="*/ 3490175 w 5324985"/>
                <a:gd name="connsiteY39" fmla="*/ 3251555 h 3251912"/>
                <a:gd name="connsiteX40" fmla="*/ 3444813 w 5324985"/>
                <a:gd name="connsiteY40" fmla="*/ 3251787 h 3251912"/>
                <a:gd name="connsiteX41" fmla="*/ 3355681 w 5324985"/>
                <a:gd name="connsiteY41" fmla="*/ 3250745 h 3251912"/>
                <a:gd name="connsiteX42" fmla="*/ 3179011 w 5324985"/>
                <a:gd name="connsiteY42" fmla="*/ 3243795 h 3251912"/>
                <a:gd name="connsiteX43" fmla="*/ 3002217 w 5324985"/>
                <a:gd name="connsiteY43" fmla="*/ 3227814 h 3251912"/>
                <a:gd name="connsiteX44" fmla="*/ 2650103 w 5324985"/>
                <a:gd name="connsiteY44" fmla="*/ 3170836 h 3251912"/>
                <a:gd name="connsiteX45" fmla="*/ 2305836 w 5324985"/>
                <a:gd name="connsiteY45" fmla="*/ 3072514 h 3251912"/>
                <a:gd name="connsiteX46" fmla="*/ 1978611 w 5324985"/>
                <a:gd name="connsiteY46" fmla="*/ 2929952 h 3251912"/>
                <a:gd name="connsiteX47" fmla="*/ 1678235 w 5324985"/>
                <a:gd name="connsiteY47" fmla="*/ 2744424 h 3251912"/>
                <a:gd name="connsiteX48" fmla="*/ 1175688 w 5324985"/>
                <a:gd name="connsiteY48" fmla="*/ 2277018 h 3251912"/>
                <a:gd name="connsiteX49" fmla="*/ 971310 w 5324985"/>
                <a:gd name="connsiteY49" fmla="*/ 2012044 h 3251912"/>
                <a:gd name="connsiteX50" fmla="*/ 790717 w 5324985"/>
                <a:gd name="connsiteY50" fmla="*/ 1735723 h 3251912"/>
                <a:gd name="connsiteX51" fmla="*/ 706488 w 5324985"/>
                <a:gd name="connsiteY51" fmla="*/ 1598604 h 3251912"/>
                <a:gd name="connsiteX52" fmla="*/ 618951 w 5324985"/>
                <a:gd name="connsiteY52" fmla="*/ 1463802 h 3251912"/>
                <a:gd name="connsiteX53" fmla="*/ 436273 w 5324985"/>
                <a:gd name="connsiteY53" fmla="*/ 1195355 h 3251912"/>
                <a:gd name="connsiteX54" fmla="*/ 346896 w 5324985"/>
                <a:gd name="connsiteY54" fmla="*/ 1058816 h 3251912"/>
                <a:gd name="connsiteX55" fmla="*/ 261809 w 5324985"/>
                <a:gd name="connsiteY55" fmla="*/ 919264 h 3251912"/>
                <a:gd name="connsiteX56" fmla="*/ 118487 w 5324985"/>
                <a:gd name="connsiteY56" fmla="*/ 626498 h 3251912"/>
                <a:gd name="connsiteX57" fmla="*/ 28130 w 5324985"/>
                <a:gd name="connsiteY57" fmla="*/ 315781 h 3251912"/>
                <a:gd name="connsiteX58" fmla="*/ 6751 w 5324985"/>
                <a:gd name="connsiteY58" fmla="*/ 156195 h 32519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</a:cxnLst>
              <a:rect l="l" t="t" r="r" b="b"/>
              <a:pathLst>
                <a:path w="5324985" h="3251912">
                  <a:moveTo>
                    <a:pt x="0" y="0"/>
                  </a:moveTo>
                  <a:lnTo>
                    <a:pt x="36826" y="0"/>
                  </a:lnTo>
                  <a:lnTo>
                    <a:pt x="45003" y="152909"/>
                  </a:lnTo>
                  <a:cubicBezTo>
                    <a:pt x="50351" y="205154"/>
                    <a:pt x="58290" y="257123"/>
                    <a:pt x="68956" y="308600"/>
                  </a:cubicBezTo>
                  <a:cubicBezTo>
                    <a:pt x="91393" y="411324"/>
                    <a:pt x="123882" y="511847"/>
                    <a:pt x="167774" y="607968"/>
                  </a:cubicBezTo>
                  <a:cubicBezTo>
                    <a:pt x="178195" y="632173"/>
                    <a:pt x="190333" y="655798"/>
                    <a:pt x="201857" y="679539"/>
                  </a:cubicBezTo>
                  <a:cubicBezTo>
                    <a:pt x="214363" y="702933"/>
                    <a:pt x="226255" y="726557"/>
                    <a:pt x="239741" y="749488"/>
                  </a:cubicBezTo>
                  <a:cubicBezTo>
                    <a:pt x="265488" y="795812"/>
                    <a:pt x="294176" y="840746"/>
                    <a:pt x="323724" y="885101"/>
                  </a:cubicBezTo>
                  <a:cubicBezTo>
                    <a:pt x="353149" y="929572"/>
                    <a:pt x="384657" y="972885"/>
                    <a:pt x="416412" y="1016081"/>
                  </a:cubicBezTo>
                  <a:cubicBezTo>
                    <a:pt x="448655" y="1058931"/>
                    <a:pt x="482127" y="1101202"/>
                    <a:pt x="515719" y="1143356"/>
                  </a:cubicBezTo>
                  <a:cubicBezTo>
                    <a:pt x="583027" y="1227782"/>
                    <a:pt x="653402" y="1310470"/>
                    <a:pt x="722427" y="1395127"/>
                  </a:cubicBezTo>
                  <a:cubicBezTo>
                    <a:pt x="757123" y="1437282"/>
                    <a:pt x="791697" y="1479783"/>
                    <a:pt x="825780" y="1522749"/>
                  </a:cubicBezTo>
                  <a:cubicBezTo>
                    <a:pt x="859742" y="1565367"/>
                    <a:pt x="893457" y="1610649"/>
                    <a:pt x="926314" y="1651992"/>
                  </a:cubicBezTo>
                  <a:cubicBezTo>
                    <a:pt x="958927" y="1694379"/>
                    <a:pt x="993132" y="1735492"/>
                    <a:pt x="1026848" y="1776836"/>
                  </a:cubicBezTo>
                  <a:cubicBezTo>
                    <a:pt x="1061545" y="1817485"/>
                    <a:pt x="1095996" y="1858133"/>
                    <a:pt x="1131918" y="1897393"/>
                  </a:cubicBezTo>
                  <a:cubicBezTo>
                    <a:pt x="1203273" y="1976376"/>
                    <a:pt x="1277447" y="2052463"/>
                    <a:pt x="1354688" y="2124728"/>
                  </a:cubicBezTo>
                  <a:cubicBezTo>
                    <a:pt x="1509411" y="2268911"/>
                    <a:pt x="1676396" y="2397575"/>
                    <a:pt x="1855027" y="2504236"/>
                  </a:cubicBezTo>
                  <a:cubicBezTo>
                    <a:pt x="1944528" y="2557277"/>
                    <a:pt x="2036357" y="2605917"/>
                    <a:pt x="2131618" y="2646913"/>
                  </a:cubicBezTo>
                  <a:cubicBezTo>
                    <a:pt x="2226267" y="2689068"/>
                    <a:pt x="2323981" y="2724622"/>
                    <a:pt x="2423534" y="2754732"/>
                  </a:cubicBezTo>
                  <a:cubicBezTo>
                    <a:pt x="2523087" y="2784958"/>
                    <a:pt x="2624602" y="2809394"/>
                    <a:pt x="2727588" y="2829197"/>
                  </a:cubicBezTo>
                  <a:cubicBezTo>
                    <a:pt x="2830698" y="2848653"/>
                    <a:pt x="2935522" y="2861971"/>
                    <a:pt x="3041083" y="2870890"/>
                  </a:cubicBezTo>
                  <a:cubicBezTo>
                    <a:pt x="3146644" y="2879922"/>
                    <a:pt x="3253307" y="2883860"/>
                    <a:pt x="3360340" y="2883976"/>
                  </a:cubicBezTo>
                  <a:cubicBezTo>
                    <a:pt x="3387067" y="2883976"/>
                    <a:pt x="3414162" y="2884439"/>
                    <a:pt x="3439663" y="2883396"/>
                  </a:cubicBezTo>
                  <a:lnTo>
                    <a:pt x="3478529" y="2882471"/>
                  </a:lnTo>
                  <a:lnTo>
                    <a:pt x="3517271" y="2880616"/>
                  </a:lnTo>
                  <a:cubicBezTo>
                    <a:pt x="3568887" y="2878417"/>
                    <a:pt x="3620257" y="2873552"/>
                    <a:pt x="3671260" y="2867878"/>
                  </a:cubicBezTo>
                  <a:cubicBezTo>
                    <a:pt x="3875515" y="2844253"/>
                    <a:pt x="4074253" y="2792486"/>
                    <a:pt x="4265268" y="2716283"/>
                  </a:cubicBezTo>
                  <a:cubicBezTo>
                    <a:pt x="4361020" y="2678529"/>
                    <a:pt x="4454444" y="2633710"/>
                    <a:pt x="4546395" y="2584724"/>
                  </a:cubicBezTo>
                  <a:cubicBezTo>
                    <a:pt x="4638470" y="2535967"/>
                    <a:pt x="4728827" y="2481885"/>
                    <a:pt x="4817837" y="2424674"/>
                  </a:cubicBezTo>
                  <a:cubicBezTo>
                    <a:pt x="4906846" y="2367348"/>
                    <a:pt x="4994385" y="2306317"/>
                    <a:pt x="5081677" y="2243548"/>
                  </a:cubicBezTo>
                  <a:cubicBezTo>
                    <a:pt x="5125201" y="2212164"/>
                    <a:pt x="5168603" y="2179969"/>
                    <a:pt x="5211881" y="2147658"/>
                  </a:cubicBezTo>
                  <a:lnTo>
                    <a:pt x="5324985" y="2062128"/>
                  </a:lnTo>
                  <a:lnTo>
                    <a:pt x="5324985" y="2514993"/>
                  </a:lnTo>
                  <a:lnTo>
                    <a:pt x="5314867" y="2522881"/>
                  </a:lnTo>
                  <a:cubicBezTo>
                    <a:pt x="5225490" y="2591325"/>
                    <a:pt x="5133783" y="2658379"/>
                    <a:pt x="5038276" y="2722421"/>
                  </a:cubicBezTo>
                  <a:cubicBezTo>
                    <a:pt x="4942892" y="2786348"/>
                    <a:pt x="4844810" y="2848422"/>
                    <a:pt x="4741701" y="2904937"/>
                  </a:cubicBezTo>
                  <a:cubicBezTo>
                    <a:pt x="4638592" y="2961337"/>
                    <a:pt x="4531929" y="3013683"/>
                    <a:pt x="4420728" y="3058848"/>
                  </a:cubicBezTo>
                  <a:cubicBezTo>
                    <a:pt x="4199063" y="3150338"/>
                    <a:pt x="3959621" y="3211485"/>
                    <a:pt x="3717481" y="3237079"/>
                  </a:cubicBezTo>
                  <a:cubicBezTo>
                    <a:pt x="3656914" y="3243101"/>
                    <a:pt x="3596227" y="3247966"/>
                    <a:pt x="3535661" y="3249934"/>
                  </a:cubicBezTo>
                  <a:lnTo>
                    <a:pt x="3490175" y="3251555"/>
                  </a:lnTo>
                  <a:lnTo>
                    <a:pt x="3444813" y="3251787"/>
                  </a:lnTo>
                  <a:cubicBezTo>
                    <a:pt x="3414162" y="3252250"/>
                    <a:pt x="3385105" y="3251324"/>
                    <a:pt x="3355681" y="3250745"/>
                  </a:cubicBezTo>
                  <a:cubicBezTo>
                    <a:pt x="3296954" y="3250050"/>
                    <a:pt x="3237860" y="3246692"/>
                    <a:pt x="3179011" y="3243795"/>
                  </a:cubicBezTo>
                  <a:cubicBezTo>
                    <a:pt x="3120039" y="3239164"/>
                    <a:pt x="3061067" y="3234878"/>
                    <a:pt x="3002217" y="3227814"/>
                  </a:cubicBezTo>
                  <a:cubicBezTo>
                    <a:pt x="2884397" y="3214496"/>
                    <a:pt x="2766699" y="3196314"/>
                    <a:pt x="2650103" y="3170836"/>
                  </a:cubicBezTo>
                  <a:cubicBezTo>
                    <a:pt x="2533510" y="3145358"/>
                    <a:pt x="2418263" y="3112583"/>
                    <a:pt x="2305836" y="3072514"/>
                  </a:cubicBezTo>
                  <a:cubicBezTo>
                    <a:pt x="2193410" y="3032328"/>
                    <a:pt x="2083926" y="2984383"/>
                    <a:pt x="1978611" y="2929952"/>
                  </a:cubicBezTo>
                  <a:cubicBezTo>
                    <a:pt x="1873663" y="2874711"/>
                    <a:pt x="1772884" y="2812985"/>
                    <a:pt x="1678235" y="2744424"/>
                  </a:cubicBezTo>
                  <a:cubicBezTo>
                    <a:pt x="1488201" y="2608001"/>
                    <a:pt x="1321708" y="2448068"/>
                    <a:pt x="1175688" y="2277018"/>
                  </a:cubicBezTo>
                  <a:cubicBezTo>
                    <a:pt x="1102985" y="2191086"/>
                    <a:pt x="1035309" y="2102377"/>
                    <a:pt x="971310" y="2012044"/>
                  </a:cubicBezTo>
                  <a:cubicBezTo>
                    <a:pt x="907188" y="1921714"/>
                    <a:pt x="847358" y="1829413"/>
                    <a:pt x="790717" y="1735723"/>
                  </a:cubicBezTo>
                  <a:cubicBezTo>
                    <a:pt x="761782" y="1688357"/>
                    <a:pt x="735300" y="1644002"/>
                    <a:pt x="706488" y="1598604"/>
                  </a:cubicBezTo>
                  <a:cubicBezTo>
                    <a:pt x="677922" y="1553555"/>
                    <a:pt x="648866" y="1508505"/>
                    <a:pt x="618951" y="1463802"/>
                  </a:cubicBezTo>
                  <a:lnTo>
                    <a:pt x="436273" y="1195355"/>
                  </a:lnTo>
                  <a:cubicBezTo>
                    <a:pt x="405990" y="1150189"/>
                    <a:pt x="376075" y="1104792"/>
                    <a:pt x="346896" y="1058816"/>
                  </a:cubicBezTo>
                  <a:cubicBezTo>
                    <a:pt x="317716" y="1012838"/>
                    <a:pt x="288782" y="966747"/>
                    <a:pt x="261809" y="919264"/>
                  </a:cubicBezTo>
                  <a:cubicBezTo>
                    <a:pt x="207742" y="824764"/>
                    <a:pt x="158088" y="727485"/>
                    <a:pt x="118487" y="626498"/>
                  </a:cubicBezTo>
                  <a:cubicBezTo>
                    <a:pt x="78151" y="525859"/>
                    <a:pt x="48237" y="421515"/>
                    <a:pt x="28130" y="315781"/>
                  </a:cubicBezTo>
                  <a:cubicBezTo>
                    <a:pt x="18506" y="262914"/>
                    <a:pt x="11425" y="209642"/>
                    <a:pt x="6751" y="156195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10F3AF96-AAC1-41E3-9F66-0A6277845D1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16467" y="-1"/>
              <a:ext cx="5275533" cy="2980757"/>
            </a:xfrm>
            <a:custGeom>
              <a:avLst/>
              <a:gdLst>
                <a:gd name="connsiteX0" fmla="*/ 0 w 5275533"/>
                <a:gd name="connsiteY0" fmla="*/ 0 h 2980757"/>
                <a:gd name="connsiteX1" fmla="*/ 201166 w 5275533"/>
                <a:gd name="connsiteY1" fmla="*/ 0 h 2980757"/>
                <a:gd name="connsiteX2" fmla="*/ 206734 w 5275533"/>
                <a:gd name="connsiteY2" fmla="*/ 89286 h 2980757"/>
                <a:gd name="connsiteX3" fmla="*/ 232051 w 5275533"/>
                <a:gd name="connsiteY3" fmla="*/ 226897 h 2980757"/>
                <a:gd name="connsiteX4" fmla="*/ 332707 w 5275533"/>
                <a:gd name="connsiteY4" fmla="*/ 487120 h 2980757"/>
                <a:gd name="connsiteX5" fmla="*/ 402959 w 5275533"/>
                <a:gd name="connsiteY5" fmla="*/ 609647 h 2980757"/>
                <a:gd name="connsiteX6" fmla="*/ 483631 w 5275533"/>
                <a:gd name="connsiteY6" fmla="*/ 728236 h 2980757"/>
                <a:gd name="connsiteX7" fmla="*/ 669986 w 5275533"/>
                <a:gd name="connsiteY7" fmla="*/ 957424 h 2980757"/>
                <a:gd name="connsiteX8" fmla="*/ 871667 w 5275533"/>
                <a:gd name="connsiteY8" fmla="*/ 1188348 h 2980757"/>
                <a:gd name="connsiteX9" fmla="*/ 971956 w 5275533"/>
                <a:gd name="connsiteY9" fmla="*/ 1308905 h 2980757"/>
                <a:gd name="connsiteX10" fmla="*/ 1020139 w 5275533"/>
                <a:gd name="connsiteY10" fmla="*/ 1368084 h 2980757"/>
                <a:gd name="connsiteX11" fmla="*/ 1067340 w 5275533"/>
                <a:gd name="connsiteY11" fmla="*/ 1424715 h 2980757"/>
                <a:gd name="connsiteX12" fmla="*/ 1472909 w 5275533"/>
                <a:gd name="connsiteY12" fmla="*/ 1843252 h 2980757"/>
                <a:gd name="connsiteX13" fmla="*/ 1688567 w 5275533"/>
                <a:gd name="connsiteY13" fmla="*/ 2031559 h 2980757"/>
                <a:gd name="connsiteX14" fmla="*/ 1914401 w 5275533"/>
                <a:gd name="connsiteY14" fmla="*/ 2205156 h 2980757"/>
                <a:gd name="connsiteX15" fmla="*/ 2418909 w 5275533"/>
                <a:gd name="connsiteY15" fmla="*/ 2479741 h 2980757"/>
                <a:gd name="connsiteX16" fmla="*/ 2701141 w 5275533"/>
                <a:gd name="connsiteY16" fmla="*/ 2557333 h 2980757"/>
                <a:gd name="connsiteX17" fmla="*/ 2773475 w 5275533"/>
                <a:gd name="connsiteY17" fmla="*/ 2570999 h 2980757"/>
                <a:gd name="connsiteX18" fmla="*/ 2846424 w 5275533"/>
                <a:gd name="connsiteY18" fmla="*/ 2582465 h 2980757"/>
                <a:gd name="connsiteX19" fmla="*/ 2993669 w 5275533"/>
                <a:gd name="connsiteY19" fmla="*/ 2598909 h 2980757"/>
                <a:gd name="connsiteX20" fmla="*/ 3067721 w 5275533"/>
                <a:gd name="connsiteY20" fmla="*/ 2604237 h 2980757"/>
                <a:gd name="connsiteX21" fmla="*/ 3142019 w 5275533"/>
                <a:gd name="connsiteY21" fmla="*/ 2607943 h 2980757"/>
                <a:gd name="connsiteX22" fmla="*/ 3216561 w 5275533"/>
                <a:gd name="connsiteY22" fmla="*/ 2609564 h 2980757"/>
                <a:gd name="connsiteX23" fmla="*/ 3291225 w 5275533"/>
                <a:gd name="connsiteY23" fmla="*/ 2609217 h 2980757"/>
                <a:gd name="connsiteX24" fmla="*/ 3328619 w 5275533"/>
                <a:gd name="connsiteY24" fmla="*/ 2608869 h 2980757"/>
                <a:gd name="connsiteX25" fmla="*/ 3364665 w 5275533"/>
                <a:gd name="connsiteY25" fmla="*/ 2607363 h 2980757"/>
                <a:gd name="connsiteX26" fmla="*/ 3400587 w 5275533"/>
                <a:gd name="connsiteY26" fmla="*/ 2605627 h 2980757"/>
                <a:gd name="connsiteX27" fmla="*/ 3436387 w 5275533"/>
                <a:gd name="connsiteY27" fmla="*/ 2602847 h 2980757"/>
                <a:gd name="connsiteX28" fmla="*/ 3578361 w 5275533"/>
                <a:gd name="connsiteY28" fmla="*/ 2586286 h 2980757"/>
                <a:gd name="connsiteX29" fmla="*/ 4119159 w 5275533"/>
                <a:gd name="connsiteY29" fmla="*/ 2418594 h 2980757"/>
                <a:gd name="connsiteX30" fmla="*/ 4618765 w 5275533"/>
                <a:gd name="connsiteY30" fmla="*/ 2124668 h 2980757"/>
                <a:gd name="connsiteX31" fmla="*/ 4739895 w 5275533"/>
                <a:gd name="connsiteY31" fmla="*/ 2038275 h 2980757"/>
                <a:gd name="connsiteX32" fmla="*/ 4861027 w 5275533"/>
                <a:gd name="connsiteY32" fmla="*/ 1948986 h 2980757"/>
                <a:gd name="connsiteX33" fmla="*/ 5106354 w 5275533"/>
                <a:gd name="connsiteY33" fmla="*/ 1763690 h 2980757"/>
                <a:gd name="connsiteX34" fmla="*/ 5275533 w 5275533"/>
                <a:gd name="connsiteY34" fmla="*/ 1641017 h 2980757"/>
                <a:gd name="connsiteX35" fmla="*/ 5275533 w 5275533"/>
                <a:gd name="connsiteY35" fmla="*/ 2257481 h 2980757"/>
                <a:gd name="connsiteX36" fmla="*/ 5168881 w 5275533"/>
                <a:gd name="connsiteY36" fmla="*/ 2332084 h 2980757"/>
                <a:gd name="connsiteX37" fmla="*/ 5036225 w 5275533"/>
                <a:gd name="connsiteY37" fmla="*/ 2421489 h 2980757"/>
                <a:gd name="connsiteX38" fmla="*/ 4899401 w 5275533"/>
                <a:gd name="connsiteY38" fmla="*/ 2508347 h 2980757"/>
                <a:gd name="connsiteX39" fmla="*/ 4612145 w 5275533"/>
                <a:gd name="connsiteY39" fmla="*/ 2671407 h 2980757"/>
                <a:gd name="connsiteX40" fmla="*/ 4303187 w 5275533"/>
                <a:gd name="connsiteY40" fmla="*/ 2810030 h 2980757"/>
                <a:gd name="connsiteX41" fmla="*/ 3630835 w 5275533"/>
                <a:gd name="connsiteY41" fmla="*/ 2969500 h 2980757"/>
                <a:gd name="connsiteX42" fmla="*/ 3457719 w 5275533"/>
                <a:gd name="connsiteY42" fmla="*/ 2979808 h 2980757"/>
                <a:gd name="connsiteX43" fmla="*/ 3414441 w 5275533"/>
                <a:gd name="connsiteY43" fmla="*/ 2980733 h 2980757"/>
                <a:gd name="connsiteX44" fmla="*/ 3371285 w 5275533"/>
                <a:gd name="connsiteY44" fmla="*/ 2980502 h 2980757"/>
                <a:gd name="connsiteX45" fmla="*/ 3328252 w 5275533"/>
                <a:gd name="connsiteY45" fmla="*/ 2980039 h 2980757"/>
                <a:gd name="connsiteX46" fmla="*/ 3286445 w 5275533"/>
                <a:gd name="connsiteY46" fmla="*/ 2978534 h 2980757"/>
                <a:gd name="connsiteX47" fmla="*/ 2952475 w 5275533"/>
                <a:gd name="connsiteY47" fmla="*/ 2953402 h 2980757"/>
                <a:gd name="connsiteX48" fmla="*/ 2620591 w 5275533"/>
                <a:gd name="connsiteY48" fmla="*/ 2898046 h 2980757"/>
                <a:gd name="connsiteX49" fmla="*/ 2294591 w 5275533"/>
                <a:gd name="connsiteY49" fmla="*/ 2811305 h 2980757"/>
                <a:gd name="connsiteX50" fmla="*/ 1670544 w 5275533"/>
                <a:gd name="connsiteY50" fmla="*/ 2550501 h 2980757"/>
                <a:gd name="connsiteX51" fmla="*/ 1144703 w 5275533"/>
                <a:gd name="connsiteY51" fmla="*/ 2144472 h 2980757"/>
                <a:gd name="connsiteX52" fmla="*/ 931497 w 5275533"/>
                <a:gd name="connsiteY52" fmla="*/ 1900114 h 2980757"/>
                <a:gd name="connsiteX53" fmla="*/ 745265 w 5275533"/>
                <a:gd name="connsiteY53" fmla="*/ 1641395 h 2980757"/>
                <a:gd name="connsiteX54" fmla="*/ 701741 w 5275533"/>
                <a:gd name="connsiteY54" fmla="*/ 1575500 h 2980757"/>
                <a:gd name="connsiteX55" fmla="*/ 660178 w 5275533"/>
                <a:gd name="connsiteY55" fmla="*/ 1511573 h 2980757"/>
                <a:gd name="connsiteX56" fmla="*/ 578158 w 5275533"/>
                <a:gd name="connsiteY56" fmla="*/ 1387656 h 2980757"/>
                <a:gd name="connsiteX57" fmla="*/ 408230 w 5275533"/>
                <a:gd name="connsiteY57" fmla="*/ 1134497 h 2980757"/>
                <a:gd name="connsiteX58" fmla="*/ 242349 w 5275533"/>
                <a:gd name="connsiteY58" fmla="*/ 866860 h 2980757"/>
                <a:gd name="connsiteX59" fmla="*/ 167562 w 5275533"/>
                <a:gd name="connsiteY59" fmla="*/ 724994 h 2980757"/>
                <a:gd name="connsiteX60" fmla="*/ 104054 w 5275533"/>
                <a:gd name="connsiteY60" fmla="*/ 576525 h 2980757"/>
                <a:gd name="connsiteX61" fmla="*/ 55381 w 5275533"/>
                <a:gd name="connsiteY61" fmla="*/ 422499 h 2980757"/>
                <a:gd name="connsiteX62" fmla="*/ 37236 w 5275533"/>
                <a:gd name="connsiteY62" fmla="*/ 343980 h 2980757"/>
                <a:gd name="connsiteX63" fmla="*/ 29267 w 5275533"/>
                <a:gd name="connsiteY63" fmla="*/ 304604 h 2980757"/>
                <a:gd name="connsiteX64" fmla="*/ 22646 w 5275533"/>
                <a:gd name="connsiteY64" fmla="*/ 265113 h 2980757"/>
                <a:gd name="connsiteX65" fmla="*/ 3903 w 5275533"/>
                <a:gd name="connsiteY65" fmla="*/ 106787 h 29807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</a:cxnLst>
              <a:rect l="l" t="t" r="r" b="b"/>
              <a:pathLst>
                <a:path w="5275533" h="2980757">
                  <a:moveTo>
                    <a:pt x="0" y="0"/>
                  </a:moveTo>
                  <a:lnTo>
                    <a:pt x="201166" y="0"/>
                  </a:lnTo>
                  <a:lnTo>
                    <a:pt x="206734" y="89286"/>
                  </a:lnTo>
                  <a:cubicBezTo>
                    <a:pt x="212220" y="135755"/>
                    <a:pt x="220465" y="181731"/>
                    <a:pt x="232051" y="226897"/>
                  </a:cubicBezTo>
                  <a:cubicBezTo>
                    <a:pt x="254855" y="317344"/>
                    <a:pt x="290287" y="403854"/>
                    <a:pt x="332707" y="487120"/>
                  </a:cubicBezTo>
                  <a:cubicBezTo>
                    <a:pt x="354163" y="528696"/>
                    <a:pt x="377948" y="569461"/>
                    <a:pt x="402959" y="609647"/>
                  </a:cubicBezTo>
                  <a:cubicBezTo>
                    <a:pt x="428337" y="649717"/>
                    <a:pt x="455433" y="689209"/>
                    <a:pt x="483631" y="728236"/>
                  </a:cubicBezTo>
                  <a:cubicBezTo>
                    <a:pt x="540764" y="806061"/>
                    <a:pt x="604271" y="881569"/>
                    <a:pt x="669986" y="957424"/>
                  </a:cubicBezTo>
                  <a:cubicBezTo>
                    <a:pt x="735701" y="1033395"/>
                    <a:pt x="804359" y="1109366"/>
                    <a:pt x="871667" y="1188348"/>
                  </a:cubicBezTo>
                  <a:cubicBezTo>
                    <a:pt x="905383" y="1227723"/>
                    <a:pt x="938731" y="1268025"/>
                    <a:pt x="971956" y="1308905"/>
                  </a:cubicBezTo>
                  <a:lnTo>
                    <a:pt x="1020139" y="1368084"/>
                  </a:lnTo>
                  <a:cubicBezTo>
                    <a:pt x="1035954" y="1386962"/>
                    <a:pt x="1051035" y="1406302"/>
                    <a:pt x="1067340" y="1424715"/>
                  </a:cubicBezTo>
                  <a:cubicBezTo>
                    <a:pt x="1194602" y="1574573"/>
                    <a:pt x="1332652" y="1712503"/>
                    <a:pt x="1472909" y="1843252"/>
                  </a:cubicBezTo>
                  <a:cubicBezTo>
                    <a:pt x="1543406" y="1908337"/>
                    <a:pt x="1615128" y="1971221"/>
                    <a:pt x="1688567" y="2031559"/>
                  </a:cubicBezTo>
                  <a:cubicBezTo>
                    <a:pt x="1762006" y="2091895"/>
                    <a:pt x="1836793" y="2150263"/>
                    <a:pt x="1914401" y="2205156"/>
                  </a:cubicBezTo>
                  <a:cubicBezTo>
                    <a:pt x="2069003" y="2315176"/>
                    <a:pt x="2235742" y="2413498"/>
                    <a:pt x="2418909" y="2479741"/>
                  </a:cubicBezTo>
                  <a:cubicBezTo>
                    <a:pt x="2510249" y="2512863"/>
                    <a:pt x="2604898" y="2538225"/>
                    <a:pt x="2701141" y="2557333"/>
                  </a:cubicBezTo>
                  <a:cubicBezTo>
                    <a:pt x="2725293" y="2561850"/>
                    <a:pt x="2749201" y="2567062"/>
                    <a:pt x="2773475" y="2570999"/>
                  </a:cubicBezTo>
                  <a:lnTo>
                    <a:pt x="2846424" y="2582465"/>
                  </a:lnTo>
                  <a:cubicBezTo>
                    <a:pt x="2895343" y="2588602"/>
                    <a:pt x="2944261" y="2595088"/>
                    <a:pt x="2993669" y="2598909"/>
                  </a:cubicBezTo>
                  <a:cubicBezTo>
                    <a:pt x="3018313" y="2601110"/>
                    <a:pt x="3042956" y="2603195"/>
                    <a:pt x="3067721" y="2604237"/>
                  </a:cubicBezTo>
                  <a:cubicBezTo>
                    <a:pt x="3092487" y="2605394"/>
                    <a:pt x="3117130" y="2607247"/>
                    <a:pt x="3142019" y="2607943"/>
                  </a:cubicBezTo>
                  <a:lnTo>
                    <a:pt x="3216561" y="2609564"/>
                  </a:lnTo>
                  <a:cubicBezTo>
                    <a:pt x="3241326" y="2610142"/>
                    <a:pt x="3266337" y="2609333"/>
                    <a:pt x="3291225" y="2609217"/>
                  </a:cubicBezTo>
                  <a:lnTo>
                    <a:pt x="3328619" y="2608869"/>
                  </a:lnTo>
                  <a:cubicBezTo>
                    <a:pt x="3340757" y="2608522"/>
                    <a:pt x="3352649" y="2607827"/>
                    <a:pt x="3364665" y="2607363"/>
                  </a:cubicBezTo>
                  <a:cubicBezTo>
                    <a:pt x="3376679" y="2606784"/>
                    <a:pt x="3388695" y="2606438"/>
                    <a:pt x="3400587" y="2605627"/>
                  </a:cubicBezTo>
                  <a:lnTo>
                    <a:pt x="3436387" y="2602847"/>
                  </a:lnTo>
                  <a:cubicBezTo>
                    <a:pt x="3484079" y="2599257"/>
                    <a:pt x="3531404" y="2593235"/>
                    <a:pt x="3578361" y="2586286"/>
                  </a:cubicBezTo>
                  <a:cubicBezTo>
                    <a:pt x="3766310" y="2556871"/>
                    <a:pt x="3947025" y="2499314"/>
                    <a:pt x="4119159" y="2418594"/>
                  </a:cubicBezTo>
                  <a:cubicBezTo>
                    <a:pt x="4291907" y="2338801"/>
                    <a:pt x="4456317" y="2236657"/>
                    <a:pt x="4618765" y="2124668"/>
                  </a:cubicBezTo>
                  <a:cubicBezTo>
                    <a:pt x="4659346" y="2096759"/>
                    <a:pt x="4699682" y="2067575"/>
                    <a:pt x="4739895" y="2038275"/>
                  </a:cubicBezTo>
                  <a:cubicBezTo>
                    <a:pt x="4780355" y="2008976"/>
                    <a:pt x="4820691" y="1979212"/>
                    <a:pt x="4861027" y="1948986"/>
                  </a:cubicBezTo>
                  <a:lnTo>
                    <a:pt x="5106354" y="1763690"/>
                  </a:lnTo>
                  <a:lnTo>
                    <a:pt x="5275533" y="1641017"/>
                  </a:lnTo>
                  <a:lnTo>
                    <a:pt x="5275533" y="2257481"/>
                  </a:lnTo>
                  <a:lnTo>
                    <a:pt x="5168881" y="2332084"/>
                  </a:lnTo>
                  <a:cubicBezTo>
                    <a:pt x="5125235" y="2362079"/>
                    <a:pt x="5081099" y="2391958"/>
                    <a:pt x="5036225" y="2421489"/>
                  </a:cubicBezTo>
                  <a:cubicBezTo>
                    <a:pt x="4991231" y="2450790"/>
                    <a:pt x="4945867" y="2479857"/>
                    <a:pt x="4899401" y="2508347"/>
                  </a:cubicBezTo>
                  <a:cubicBezTo>
                    <a:pt x="4806959" y="2565440"/>
                    <a:pt x="4711574" y="2620798"/>
                    <a:pt x="4612145" y="2671407"/>
                  </a:cubicBezTo>
                  <a:cubicBezTo>
                    <a:pt x="4512836" y="2722247"/>
                    <a:pt x="4410095" y="2769496"/>
                    <a:pt x="4303187" y="2810030"/>
                  </a:cubicBezTo>
                  <a:cubicBezTo>
                    <a:pt x="4090349" y="2892256"/>
                    <a:pt x="3861694" y="2947728"/>
                    <a:pt x="3630835" y="2969500"/>
                  </a:cubicBezTo>
                  <a:cubicBezTo>
                    <a:pt x="3573089" y="2974712"/>
                    <a:pt x="3515343" y="2978649"/>
                    <a:pt x="3457719" y="2979808"/>
                  </a:cubicBezTo>
                  <a:lnTo>
                    <a:pt x="3414441" y="2980733"/>
                  </a:lnTo>
                  <a:cubicBezTo>
                    <a:pt x="3400097" y="2980850"/>
                    <a:pt x="3385630" y="2980502"/>
                    <a:pt x="3371285" y="2980502"/>
                  </a:cubicBezTo>
                  <a:lnTo>
                    <a:pt x="3328252" y="2980039"/>
                  </a:lnTo>
                  <a:lnTo>
                    <a:pt x="3286445" y="2978534"/>
                  </a:lnTo>
                  <a:cubicBezTo>
                    <a:pt x="3175121" y="2975174"/>
                    <a:pt x="3063553" y="2966837"/>
                    <a:pt x="2952475" y="2953402"/>
                  </a:cubicBezTo>
                  <a:cubicBezTo>
                    <a:pt x="2841275" y="2940664"/>
                    <a:pt x="2730319" y="2922365"/>
                    <a:pt x="2620591" y="2898046"/>
                  </a:cubicBezTo>
                  <a:cubicBezTo>
                    <a:pt x="2510984" y="2873494"/>
                    <a:pt x="2402235" y="2844426"/>
                    <a:pt x="2294591" y="2811305"/>
                  </a:cubicBezTo>
                  <a:cubicBezTo>
                    <a:pt x="2079669" y="2744483"/>
                    <a:pt x="1867198" y="2661331"/>
                    <a:pt x="1670544" y="2550501"/>
                  </a:cubicBezTo>
                  <a:cubicBezTo>
                    <a:pt x="1473767" y="2439903"/>
                    <a:pt x="1298079" y="2299657"/>
                    <a:pt x="1144703" y="2144472"/>
                  </a:cubicBezTo>
                  <a:cubicBezTo>
                    <a:pt x="1067586" y="2066996"/>
                    <a:pt x="997458" y="1984539"/>
                    <a:pt x="931497" y="1900114"/>
                  </a:cubicBezTo>
                  <a:cubicBezTo>
                    <a:pt x="865906" y="1815342"/>
                    <a:pt x="803500" y="1729295"/>
                    <a:pt x="745265" y="1641395"/>
                  </a:cubicBezTo>
                  <a:cubicBezTo>
                    <a:pt x="730307" y="1619623"/>
                    <a:pt x="716207" y="1597503"/>
                    <a:pt x="701741" y="1575500"/>
                  </a:cubicBezTo>
                  <a:lnTo>
                    <a:pt x="660178" y="1511573"/>
                  </a:lnTo>
                  <a:cubicBezTo>
                    <a:pt x="633574" y="1470229"/>
                    <a:pt x="605989" y="1429232"/>
                    <a:pt x="578158" y="1387656"/>
                  </a:cubicBezTo>
                  <a:lnTo>
                    <a:pt x="408230" y="1134497"/>
                  </a:lnTo>
                  <a:cubicBezTo>
                    <a:pt x="351220" y="1048219"/>
                    <a:pt x="294945" y="959392"/>
                    <a:pt x="242349" y="866860"/>
                  </a:cubicBezTo>
                  <a:cubicBezTo>
                    <a:pt x="216112" y="820536"/>
                    <a:pt x="190734" y="773402"/>
                    <a:pt x="167562" y="724994"/>
                  </a:cubicBezTo>
                  <a:cubicBezTo>
                    <a:pt x="144513" y="676469"/>
                    <a:pt x="123057" y="627019"/>
                    <a:pt x="104054" y="576525"/>
                  </a:cubicBezTo>
                  <a:cubicBezTo>
                    <a:pt x="85418" y="525917"/>
                    <a:pt x="68867" y="474613"/>
                    <a:pt x="55381" y="422499"/>
                  </a:cubicBezTo>
                  <a:cubicBezTo>
                    <a:pt x="49006" y="396442"/>
                    <a:pt x="42508" y="370269"/>
                    <a:pt x="37236" y="343980"/>
                  </a:cubicBezTo>
                  <a:lnTo>
                    <a:pt x="29267" y="304604"/>
                  </a:lnTo>
                  <a:lnTo>
                    <a:pt x="22646" y="265113"/>
                  </a:lnTo>
                  <a:cubicBezTo>
                    <a:pt x="14003" y="212420"/>
                    <a:pt x="7872" y="159582"/>
                    <a:pt x="3903" y="106787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5DF38A98-557F-4C23-935A-42806B67AA3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21214" y="-1"/>
              <a:ext cx="5270786" cy="2927775"/>
            </a:xfrm>
            <a:custGeom>
              <a:avLst/>
              <a:gdLst>
                <a:gd name="connsiteX0" fmla="*/ 0 w 5270786"/>
                <a:gd name="connsiteY0" fmla="*/ 0 h 2927775"/>
                <a:gd name="connsiteX1" fmla="*/ 613805 w 5270786"/>
                <a:gd name="connsiteY1" fmla="*/ 0 h 2927775"/>
                <a:gd name="connsiteX2" fmla="*/ 618487 w 5270786"/>
                <a:gd name="connsiteY2" fmla="*/ 85404 h 2927775"/>
                <a:gd name="connsiteX3" fmla="*/ 1054084 w 5270786"/>
                <a:gd name="connsiteY3" fmla="*/ 895200 h 2927775"/>
                <a:gd name="connsiteX4" fmla="*/ 1276976 w 5270786"/>
                <a:gd name="connsiteY4" fmla="*/ 1191325 h 2927775"/>
                <a:gd name="connsiteX5" fmla="*/ 3368450 w 5270786"/>
                <a:gd name="connsiteY5" fmla="*/ 2348843 h 2927775"/>
                <a:gd name="connsiteX6" fmla="*/ 4956151 w 5270786"/>
                <a:gd name="connsiteY6" fmla="*/ 1636730 h 2927775"/>
                <a:gd name="connsiteX7" fmla="*/ 5149372 w 5270786"/>
                <a:gd name="connsiteY7" fmla="*/ 1495325 h 2927775"/>
                <a:gd name="connsiteX8" fmla="*/ 5270786 w 5270786"/>
                <a:gd name="connsiteY8" fmla="*/ 1406110 h 2927775"/>
                <a:gd name="connsiteX9" fmla="*/ 5270786 w 5270786"/>
                <a:gd name="connsiteY9" fmla="*/ 2138641 h 2927775"/>
                <a:gd name="connsiteX10" fmla="*/ 5112925 w 5270786"/>
                <a:gd name="connsiteY10" fmla="*/ 2253730 h 2927775"/>
                <a:gd name="connsiteX11" fmla="*/ 3368327 w 5270786"/>
                <a:gd name="connsiteY11" fmla="*/ 2927775 h 2927775"/>
                <a:gd name="connsiteX12" fmla="*/ 769646 w 5270786"/>
                <a:gd name="connsiteY12" fmla="*/ 1516288 h 2927775"/>
                <a:gd name="connsiteX13" fmla="*/ 3149 w 5270786"/>
                <a:gd name="connsiteY13" fmla="*/ 85252 h 2927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270786" h="2927775">
                  <a:moveTo>
                    <a:pt x="0" y="0"/>
                  </a:moveTo>
                  <a:lnTo>
                    <a:pt x="613805" y="0"/>
                  </a:lnTo>
                  <a:lnTo>
                    <a:pt x="618487" y="85404"/>
                  </a:lnTo>
                  <a:cubicBezTo>
                    <a:pt x="650052" y="360109"/>
                    <a:pt x="792650" y="556543"/>
                    <a:pt x="1054084" y="895200"/>
                  </a:cubicBezTo>
                  <a:cubicBezTo>
                    <a:pt x="1126174" y="988542"/>
                    <a:pt x="1200716" y="1085128"/>
                    <a:pt x="1276976" y="1191325"/>
                  </a:cubicBezTo>
                  <a:cubicBezTo>
                    <a:pt x="1859704" y="2002688"/>
                    <a:pt x="2485223" y="2348843"/>
                    <a:pt x="3368450" y="2348843"/>
                  </a:cubicBezTo>
                  <a:cubicBezTo>
                    <a:pt x="3948114" y="2348843"/>
                    <a:pt x="4373422" y="2066846"/>
                    <a:pt x="4956151" y="1636730"/>
                  </a:cubicBezTo>
                  <a:cubicBezTo>
                    <a:pt x="5021253" y="1588668"/>
                    <a:pt x="5086356" y="1541186"/>
                    <a:pt x="5149372" y="1495325"/>
                  </a:cubicBezTo>
                  <a:lnTo>
                    <a:pt x="5270786" y="1406110"/>
                  </a:lnTo>
                  <a:lnTo>
                    <a:pt x="5270786" y="2138641"/>
                  </a:lnTo>
                  <a:lnTo>
                    <a:pt x="5112925" y="2253730"/>
                  </a:lnTo>
                  <a:cubicBezTo>
                    <a:pt x="4598179" y="2621786"/>
                    <a:pt x="4074961" y="2927775"/>
                    <a:pt x="3368327" y="2927775"/>
                  </a:cubicBezTo>
                  <a:cubicBezTo>
                    <a:pt x="2170746" y="2927775"/>
                    <a:pt x="1393203" y="2384512"/>
                    <a:pt x="769646" y="1516288"/>
                  </a:cubicBezTo>
                  <a:cubicBezTo>
                    <a:pt x="418850" y="1027932"/>
                    <a:pt x="48120" y="683401"/>
                    <a:pt x="3149" y="8525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8ACEB13D-EBFC-4288-B604-572C2F779AE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21214" y="-1"/>
              <a:ext cx="5270786" cy="2927775"/>
            </a:xfrm>
            <a:custGeom>
              <a:avLst/>
              <a:gdLst>
                <a:gd name="connsiteX0" fmla="*/ 0 w 5270786"/>
                <a:gd name="connsiteY0" fmla="*/ 0 h 2927775"/>
                <a:gd name="connsiteX1" fmla="*/ 736294 w 5270786"/>
                <a:gd name="connsiteY1" fmla="*/ 0 h 2927775"/>
                <a:gd name="connsiteX2" fmla="*/ 740298 w 5270786"/>
                <a:gd name="connsiteY2" fmla="*/ 72745 h 2927775"/>
                <a:gd name="connsiteX3" fmla="*/ 1153024 w 5270786"/>
                <a:gd name="connsiteY3" fmla="*/ 826989 h 2927775"/>
                <a:gd name="connsiteX4" fmla="*/ 1378368 w 5270786"/>
                <a:gd name="connsiteY4" fmla="*/ 1126356 h 2927775"/>
                <a:gd name="connsiteX5" fmla="*/ 2238056 w 5270786"/>
                <a:gd name="connsiteY5" fmla="*/ 1955322 h 2927775"/>
                <a:gd name="connsiteX6" fmla="*/ 3368327 w 5270786"/>
                <a:gd name="connsiteY6" fmla="*/ 2233033 h 2927775"/>
                <a:gd name="connsiteX7" fmla="*/ 4095360 w 5270786"/>
                <a:gd name="connsiteY7" fmla="*/ 2056192 h 2927775"/>
                <a:gd name="connsiteX8" fmla="*/ 4880506 w 5270786"/>
                <a:gd name="connsiteY8" fmla="*/ 1545587 h 2927775"/>
                <a:gd name="connsiteX9" fmla="*/ 5074340 w 5270786"/>
                <a:gd name="connsiteY9" fmla="*/ 1403721 h 2927775"/>
                <a:gd name="connsiteX10" fmla="*/ 5270786 w 5270786"/>
                <a:gd name="connsiteY10" fmla="*/ 1259367 h 2927775"/>
                <a:gd name="connsiteX11" fmla="*/ 5270786 w 5270786"/>
                <a:gd name="connsiteY11" fmla="*/ 2138641 h 2927775"/>
                <a:gd name="connsiteX12" fmla="*/ 5112925 w 5270786"/>
                <a:gd name="connsiteY12" fmla="*/ 2253730 h 2927775"/>
                <a:gd name="connsiteX13" fmla="*/ 3368327 w 5270786"/>
                <a:gd name="connsiteY13" fmla="*/ 2927775 h 2927775"/>
                <a:gd name="connsiteX14" fmla="*/ 769646 w 5270786"/>
                <a:gd name="connsiteY14" fmla="*/ 1516288 h 2927775"/>
                <a:gd name="connsiteX15" fmla="*/ 3149 w 5270786"/>
                <a:gd name="connsiteY15" fmla="*/ 85252 h 2927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270786" h="2927775">
                  <a:moveTo>
                    <a:pt x="0" y="0"/>
                  </a:moveTo>
                  <a:lnTo>
                    <a:pt x="736294" y="0"/>
                  </a:lnTo>
                  <a:lnTo>
                    <a:pt x="740298" y="72745"/>
                  </a:lnTo>
                  <a:cubicBezTo>
                    <a:pt x="768839" y="319371"/>
                    <a:pt x="898885" y="497858"/>
                    <a:pt x="1153024" y="826989"/>
                  </a:cubicBezTo>
                  <a:cubicBezTo>
                    <a:pt x="1225727" y="921142"/>
                    <a:pt x="1300882" y="1018537"/>
                    <a:pt x="1378368" y="1126356"/>
                  </a:cubicBezTo>
                  <a:cubicBezTo>
                    <a:pt x="1652384" y="1507833"/>
                    <a:pt x="1933512" y="1779060"/>
                    <a:pt x="2238056" y="1955322"/>
                  </a:cubicBezTo>
                  <a:cubicBezTo>
                    <a:pt x="2560868" y="2142238"/>
                    <a:pt x="2930637" y="2233033"/>
                    <a:pt x="3368327" y="2233033"/>
                  </a:cubicBezTo>
                  <a:cubicBezTo>
                    <a:pt x="3616720" y="2233033"/>
                    <a:pt x="3847703" y="2176866"/>
                    <a:pt x="4095360" y="2056192"/>
                  </a:cubicBezTo>
                  <a:cubicBezTo>
                    <a:pt x="4349636" y="1932276"/>
                    <a:pt x="4601340" y="1751613"/>
                    <a:pt x="4880506" y="1545587"/>
                  </a:cubicBezTo>
                  <a:cubicBezTo>
                    <a:pt x="4945974" y="1497295"/>
                    <a:pt x="5011199" y="1449697"/>
                    <a:pt x="5074340" y="1403721"/>
                  </a:cubicBezTo>
                  <a:lnTo>
                    <a:pt x="5270786" y="1259367"/>
                  </a:lnTo>
                  <a:lnTo>
                    <a:pt x="5270786" y="2138641"/>
                  </a:lnTo>
                  <a:lnTo>
                    <a:pt x="5112925" y="2253730"/>
                  </a:lnTo>
                  <a:cubicBezTo>
                    <a:pt x="4598179" y="2621786"/>
                    <a:pt x="4074961" y="2927775"/>
                    <a:pt x="3368327" y="2927775"/>
                  </a:cubicBezTo>
                  <a:cubicBezTo>
                    <a:pt x="2170746" y="2927775"/>
                    <a:pt x="1393203" y="2384512"/>
                    <a:pt x="769646" y="1516288"/>
                  </a:cubicBezTo>
                  <a:cubicBezTo>
                    <a:pt x="418850" y="1027932"/>
                    <a:pt x="48120" y="683401"/>
                    <a:pt x="3149" y="8525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</p:spPr>
        <p:txBody>
          <a:bodyPr>
            <a:normAutofit/>
          </a:bodyPr>
          <a:lstStyle/>
          <a:p>
            <a:pPr marL="0" marR="0" lvl="0" indent="0" algn="r" defTabSz="4572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55940FB6-D91C-4C45-82A6-6C3F63B50793}" type="slidenum">
              <a:rPr kumimoji="0" lang="ja-JP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45</a:t>
            </a:fld>
            <a:endParaRPr kumimoji="0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grpSp>
        <p:nvGrpSpPr>
          <p:cNvPr id="38" name="Group 37">
            <a:extLst>
              <a:ext uri="{FF2B5EF4-FFF2-40B4-BE49-F238E27FC236}">
                <a16:creationId xmlns:a16="http://schemas.microsoft.com/office/drawing/2014/main" id="{B988F9A4-0578-4C59-8B4A-346E02CF3A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5400000" flipH="1">
            <a:off x="6553998" y="4267997"/>
            <a:ext cx="3142400" cy="2037604"/>
            <a:chOff x="-305" y="-4155"/>
            <a:chExt cx="2514948" cy="2174333"/>
          </a:xfrm>
        </p:grpSpPr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F63F827B-FA00-442A-A09C-806F1FFA342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0"/>
              <a:ext cx="2514948" cy="2170178"/>
            </a:xfrm>
            <a:custGeom>
              <a:avLst/>
              <a:gdLst>
                <a:gd name="connsiteX0" fmla="*/ 2466091 w 2514948"/>
                <a:gd name="connsiteY0" fmla="*/ 0 h 2170178"/>
                <a:gd name="connsiteX1" fmla="*/ 2514948 w 2514948"/>
                <a:gd name="connsiteY1" fmla="*/ 0 h 2170178"/>
                <a:gd name="connsiteX2" fmla="*/ 2512286 w 2514948"/>
                <a:gd name="connsiteY2" fmla="*/ 12375 h 2170178"/>
                <a:gd name="connsiteX3" fmla="*/ 2394961 w 2514948"/>
                <a:gd name="connsiteY3" fmla="*/ 368660 h 2170178"/>
                <a:gd name="connsiteX4" fmla="*/ 2289734 w 2514948"/>
                <a:gd name="connsiteY4" fmla="*/ 598078 h 2170178"/>
                <a:gd name="connsiteX5" fmla="*/ 2163747 w 2514948"/>
                <a:gd name="connsiteY5" fmla="*/ 819078 h 2170178"/>
                <a:gd name="connsiteX6" fmla="*/ 1852241 w 2514948"/>
                <a:gd name="connsiteY6" fmla="*/ 1228932 h 2170178"/>
                <a:gd name="connsiteX7" fmla="*/ 1668235 w 2514948"/>
                <a:gd name="connsiteY7" fmla="*/ 1413844 h 2170178"/>
                <a:gd name="connsiteX8" fmla="*/ 1619510 w 2514948"/>
                <a:gd name="connsiteY8" fmla="*/ 1457722 h 2170178"/>
                <a:gd name="connsiteX9" fmla="*/ 1569835 w 2514948"/>
                <a:gd name="connsiteY9" fmla="*/ 1500704 h 2170178"/>
                <a:gd name="connsiteX10" fmla="*/ 1467169 w 2514948"/>
                <a:gd name="connsiteY10" fmla="*/ 1583266 h 2170178"/>
                <a:gd name="connsiteX11" fmla="*/ 1018393 w 2514948"/>
                <a:gd name="connsiteY11" fmla="*/ 1867576 h 2170178"/>
                <a:gd name="connsiteX12" fmla="*/ 255857 w 2514948"/>
                <a:gd name="connsiteY12" fmla="*/ 2133049 h 2170178"/>
                <a:gd name="connsiteX13" fmla="*/ 0 w 2514948"/>
                <a:gd name="connsiteY13" fmla="*/ 2170178 h 2170178"/>
                <a:gd name="connsiteX14" fmla="*/ 0 w 2514948"/>
                <a:gd name="connsiteY14" fmla="*/ 1940056 h 2170178"/>
                <a:gd name="connsiteX15" fmla="*/ 201609 w 2514948"/>
                <a:gd name="connsiteY15" fmla="*/ 1902856 h 2170178"/>
                <a:gd name="connsiteX16" fmla="*/ 440974 w 2514948"/>
                <a:gd name="connsiteY16" fmla="*/ 1838472 h 2170178"/>
                <a:gd name="connsiteX17" fmla="*/ 674558 w 2514948"/>
                <a:gd name="connsiteY17" fmla="*/ 1756359 h 2170178"/>
                <a:gd name="connsiteX18" fmla="*/ 901222 w 2514948"/>
                <a:gd name="connsiteY18" fmla="*/ 1657142 h 2170178"/>
                <a:gd name="connsiteX19" fmla="*/ 1330943 w 2514948"/>
                <a:gd name="connsiteY19" fmla="*/ 1413396 h 2170178"/>
                <a:gd name="connsiteX20" fmla="*/ 1432566 w 2514948"/>
                <a:gd name="connsiteY20" fmla="*/ 1343193 h 2170178"/>
                <a:gd name="connsiteX21" fmla="*/ 1482527 w 2514948"/>
                <a:gd name="connsiteY21" fmla="*/ 1306926 h 2170178"/>
                <a:gd name="connsiteX22" fmla="*/ 1531821 w 2514948"/>
                <a:gd name="connsiteY22" fmla="*/ 1269765 h 2170178"/>
                <a:gd name="connsiteX23" fmla="*/ 1721986 w 2514948"/>
                <a:gd name="connsiteY23" fmla="*/ 1112073 h 2170178"/>
                <a:gd name="connsiteX24" fmla="*/ 2061460 w 2514948"/>
                <a:gd name="connsiteY24" fmla="*/ 754336 h 2170178"/>
                <a:gd name="connsiteX25" fmla="*/ 2206218 w 2514948"/>
                <a:gd name="connsiteY25" fmla="*/ 554827 h 2170178"/>
                <a:gd name="connsiteX26" fmla="*/ 2329455 w 2514948"/>
                <a:gd name="connsiteY26" fmla="*/ 341886 h 2170178"/>
                <a:gd name="connsiteX27" fmla="*/ 2356757 w 2514948"/>
                <a:gd name="connsiteY27" fmla="*/ 286815 h 2170178"/>
                <a:gd name="connsiteX28" fmla="*/ 2370030 w 2514948"/>
                <a:gd name="connsiteY28" fmla="*/ 259056 h 2170178"/>
                <a:gd name="connsiteX29" fmla="*/ 2382637 w 2514948"/>
                <a:gd name="connsiteY29" fmla="*/ 231028 h 2170178"/>
                <a:gd name="connsiteX30" fmla="*/ 2406716 w 2514948"/>
                <a:gd name="connsiteY30" fmla="*/ 174525 h 2170178"/>
                <a:gd name="connsiteX31" fmla="*/ 2429278 w 2514948"/>
                <a:gd name="connsiteY31" fmla="*/ 117393 h 2170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2514948" h="2170178">
                  <a:moveTo>
                    <a:pt x="2466091" y="0"/>
                  </a:moveTo>
                  <a:lnTo>
                    <a:pt x="2514948" y="0"/>
                  </a:lnTo>
                  <a:lnTo>
                    <a:pt x="2512286" y="12375"/>
                  </a:lnTo>
                  <a:cubicBezTo>
                    <a:pt x="2481760" y="133161"/>
                    <a:pt x="2442526" y="252239"/>
                    <a:pt x="2394961" y="368660"/>
                  </a:cubicBezTo>
                  <a:cubicBezTo>
                    <a:pt x="2363109" y="446208"/>
                    <a:pt x="2328603" y="523039"/>
                    <a:pt x="2289734" y="598078"/>
                  </a:cubicBezTo>
                  <a:cubicBezTo>
                    <a:pt x="2251436" y="673387"/>
                    <a:pt x="2209251" y="747083"/>
                    <a:pt x="2163747" y="819078"/>
                  </a:cubicBezTo>
                  <a:cubicBezTo>
                    <a:pt x="2072646" y="962979"/>
                    <a:pt x="1968652" y="1100611"/>
                    <a:pt x="1852241" y="1228932"/>
                  </a:cubicBezTo>
                  <a:cubicBezTo>
                    <a:pt x="1793748" y="1292868"/>
                    <a:pt x="1732698" y="1354923"/>
                    <a:pt x="1668235" y="1413844"/>
                  </a:cubicBezTo>
                  <a:cubicBezTo>
                    <a:pt x="1652214" y="1428709"/>
                    <a:pt x="1636100" y="1443395"/>
                    <a:pt x="1619510" y="1457722"/>
                  </a:cubicBezTo>
                  <a:cubicBezTo>
                    <a:pt x="1603015" y="1472140"/>
                    <a:pt x="1586805" y="1486825"/>
                    <a:pt x="1569835" y="1500704"/>
                  </a:cubicBezTo>
                  <a:cubicBezTo>
                    <a:pt x="1536276" y="1528911"/>
                    <a:pt x="1501865" y="1556223"/>
                    <a:pt x="1467169" y="1583266"/>
                  </a:cubicBezTo>
                  <a:cubicBezTo>
                    <a:pt x="1327719" y="1690722"/>
                    <a:pt x="1177085" y="1785910"/>
                    <a:pt x="1018393" y="1867576"/>
                  </a:cubicBezTo>
                  <a:cubicBezTo>
                    <a:pt x="780425" y="1990142"/>
                    <a:pt x="522567" y="2080875"/>
                    <a:pt x="255857" y="2133049"/>
                  </a:cubicBezTo>
                  <a:lnTo>
                    <a:pt x="0" y="2170178"/>
                  </a:lnTo>
                  <a:lnTo>
                    <a:pt x="0" y="1940056"/>
                  </a:lnTo>
                  <a:lnTo>
                    <a:pt x="201609" y="1902856"/>
                  </a:lnTo>
                  <a:cubicBezTo>
                    <a:pt x="282186" y="1884231"/>
                    <a:pt x="362102" y="1863008"/>
                    <a:pt x="440974" y="1838472"/>
                  </a:cubicBezTo>
                  <a:cubicBezTo>
                    <a:pt x="519848" y="1814027"/>
                    <a:pt x="597771" y="1786627"/>
                    <a:pt x="674558" y="1756359"/>
                  </a:cubicBezTo>
                  <a:cubicBezTo>
                    <a:pt x="751250" y="1726003"/>
                    <a:pt x="826900" y="1692870"/>
                    <a:pt x="901222" y="1657142"/>
                  </a:cubicBezTo>
                  <a:cubicBezTo>
                    <a:pt x="1049865" y="1585774"/>
                    <a:pt x="1193581" y="1504376"/>
                    <a:pt x="1330943" y="1413396"/>
                  </a:cubicBezTo>
                  <a:cubicBezTo>
                    <a:pt x="1365165" y="1390563"/>
                    <a:pt x="1399293" y="1367370"/>
                    <a:pt x="1432566" y="1343193"/>
                  </a:cubicBezTo>
                  <a:cubicBezTo>
                    <a:pt x="1449441" y="1331373"/>
                    <a:pt x="1465936" y="1319104"/>
                    <a:pt x="1482527" y="1306926"/>
                  </a:cubicBezTo>
                  <a:cubicBezTo>
                    <a:pt x="1499210" y="1294837"/>
                    <a:pt x="1515611" y="1282391"/>
                    <a:pt x="1531821" y="1269765"/>
                  </a:cubicBezTo>
                  <a:cubicBezTo>
                    <a:pt x="1596947" y="1219350"/>
                    <a:pt x="1660652" y="1167055"/>
                    <a:pt x="1721986" y="1112073"/>
                  </a:cubicBezTo>
                  <a:cubicBezTo>
                    <a:pt x="1844940" y="1002469"/>
                    <a:pt x="1958983" y="882926"/>
                    <a:pt x="2061460" y="754336"/>
                  </a:cubicBezTo>
                  <a:cubicBezTo>
                    <a:pt x="2112652" y="690042"/>
                    <a:pt x="2161094" y="623510"/>
                    <a:pt x="2206218" y="554827"/>
                  </a:cubicBezTo>
                  <a:cubicBezTo>
                    <a:pt x="2250583" y="485787"/>
                    <a:pt x="2292484" y="415046"/>
                    <a:pt x="2329455" y="341886"/>
                  </a:cubicBezTo>
                  <a:cubicBezTo>
                    <a:pt x="2339030" y="323709"/>
                    <a:pt x="2347941" y="305261"/>
                    <a:pt x="2356757" y="286815"/>
                  </a:cubicBezTo>
                  <a:lnTo>
                    <a:pt x="2370030" y="259056"/>
                  </a:lnTo>
                  <a:lnTo>
                    <a:pt x="2382637" y="231028"/>
                  </a:lnTo>
                  <a:cubicBezTo>
                    <a:pt x="2390885" y="212312"/>
                    <a:pt x="2399227" y="193598"/>
                    <a:pt x="2406716" y="174525"/>
                  </a:cubicBezTo>
                  <a:cubicBezTo>
                    <a:pt x="2414206" y="155452"/>
                    <a:pt x="2422453" y="136646"/>
                    <a:pt x="2429278" y="117393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AC876680-EE75-4791-842F-E23509221D5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-4155"/>
              <a:ext cx="2493062" cy="1947896"/>
            </a:xfrm>
            <a:custGeom>
              <a:avLst/>
              <a:gdLst>
                <a:gd name="connsiteX0" fmla="*/ 1896911 w 2493062"/>
                <a:gd name="connsiteY0" fmla="*/ 0 h 1947896"/>
                <a:gd name="connsiteX1" fmla="*/ 2493062 w 2493062"/>
                <a:gd name="connsiteY1" fmla="*/ 0 h 1947896"/>
                <a:gd name="connsiteX2" fmla="*/ 2435315 w 2493062"/>
                <a:gd name="connsiteY2" fmla="*/ 178165 h 1947896"/>
                <a:gd name="connsiteX3" fmla="*/ 93066 w 2493062"/>
                <a:gd name="connsiteY3" fmla="*/ 1935859 h 1947896"/>
                <a:gd name="connsiteX4" fmla="*/ 0 w 2493062"/>
                <a:gd name="connsiteY4" fmla="*/ 1947896 h 1947896"/>
                <a:gd name="connsiteX5" fmla="*/ 0 w 2493062"/>
                <a:gd name="connsiteY5" fmla="*/ 1404756 h 1947896"/>
                <a:gd name="connsiteX6" fmla="*/ 17392 w 2493062"/>
                <a:gd name="connsiteY6" fmla="*/ 1402364 h 1947896"/>
                <a:gd name="connsiteX7" fmla="*/ 464249 w 2493062"/>
                <a:gd name="connsiteY7" fmla="*/ 1281208 h 1947896"/>
                <a:gd name="connsiteX8" fmla="*/ 1260556 w 2493062"/>
                <a:gd name="connsiteY8" fmla="*/ 833835 h 1947896"/>
                <a:gd name="connsiteX9" fmla="*/ 1807924 w 2493062"/>
                <a:gd name="connsiteY9" fmla="*/ 193222 h 1947896"/>
                <a:gd name="connsiteX10" fmla="*/ 1874357 w 2493062"/>
                <a:gd name="connsiteY10" fmla="*/ 58333 h 19478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93062" h="1947896">
                  <a:moveTo>
                    <a:pt x="1896911" y="0"/>
                  </a:moveTo>
                  <a:lnTo>
                    <a:pt x="2493062" y="0"/>
                  </a:lnTo>
                  <a:lnTo>
                    <a:pt x="2435315" y="178165"/>
                  </a:lnTo>
                  <a:cubicBezTo>
                    <a:pt x="2088122" y="1071812"/>
                    <a:pt x="1129732" y="1758033"/>
                    <a:pt x="93066" y="1935859"/>
                  </a:cubicBezTo>
                  <a:lnTo>
                    <a:pt x="0" y="1947896"/>
                  </a:lnTo>
                  <a:lnTo>
                    <a:pt x="0" y="1404756"/>
                  </a:lnTo>
                  <a:lnTo>
                    <a:pt x="17392" y="1402364"/>
                  </a:lnTo>
                  <a:cubicBezTo>
                    <a:pt x="167719" y="1375030"/>
                    <a:pt x="318070" y="1334398"/>
                    <a:pt x="464249" y="1281208"/>
                  </a:cubicBezTo>
                  <a:cubicBezTo>
                    <a:pt x="753480" y="1176081"/>
                    <a:pt x="1028869" y="1021346"/>
                    <a:pt x="1260556" y="833835"/>
                  </a:cubicBezTo>
                  <a:cubicBezTo>
                    <a:pt x="1491960" y="646594"/>
                    <a:pt x="1681177" y="425056"/>
                    <a:pt x="1807924" y="193222"/>
                  </a:cubicBezTo>
                  <a:cubicBezTo>
                    <a:pt x="1832328" y="148578"/>
                    <a:pt x="1854477" y="103599"/>
                    <a:pt x="1874357" y="58333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3B9819B2-70D4-4E0A-8D51-6B359B44CB7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0"/>
              <a:ext cx="2501089" cy="1972702"/>
            </a:xfrm>
            <a:custGeom>
              <a:avLst/>
              <a:gdLst>
                <a:gd name="connsiteX0" fmla="*/ 2318728 w 2501089"/>
                <a:gd name="connsiteY0" fmla="*/ 0 h 1972702"/>
                <a:gd name="connsiteX1" fmla="*/ 2501089 w 2501089"/>
                <a:gd name="connsiteY1" fmla="*/ 0 h 1972702"/>
                <a:gd name="connsiteX2" fmla="*/ 2453909 w 2501089"/>
                <a:gd name="connsiteY2" fmla="*/ 167837 h 1972702"/>
                <a:gd name="connsiteX3" fmla="*/ 2361125 w 2501089"/>
                <a:gd name="connsiteY3" fmla="*/ 392084 h 1972702"/>
                <a:gd name="connsiteX4" fmla="*/ 1768255 w 2501089"/>
                <a:gd name="connsiteY4" fmla="*/ 1167644 h 1972702"/>
                <a:gd name="connsiteX5" fmla="*/ 1375125 w 2501089"/>
                <a:gd name="connsiteY5" fmla="*/ 1471474 h 1972702"/>
                <a:gd name="connsiteX6" fmla="*/ 935735 w 2501089"/>
                <a:gd name="connsiteY6" fmla="*/ 1712713 h 1972702"/>
                <a:gd name="connsiteX7" fmla="*/ 212353 w 2501089"/>
                <a:gd name="connsiteY7" fmla="*/ 1940294 h 1972702"/>
                <a:gd name="connsiteX8" fmla="*/ 0 w 2501089"/>
                <a:gd name="connsiteY8" fmla="*/ 1972702 h 1972702"/>
                <a:gd name="connsiteX9" fmla="*/ 0 w 2501089"/>
                <a:gd name="connsiteY9" fmla="*/ 1732181 h 1972702"/>
                <a:gd name="connsiteX10" fmla="*/ 161195 w 2501089"/>
                <a:gd name="connsiteY10" fmla="*/ 1706590 h 1972702"/>
                <a:gd name="connsiteX11" fmla="*/ 388463 w 2501089"/>
                <a:gd name="connsiteY11" fmla="*/ 1652268 h 1972702"/>
                <a:gd name="connsiteX12" fmla="*/ 826716 w 2501089"/>
                <a:gd name="connsiteY12" fmla="*/ 1493950 h 1972702"/>
                <a:gd name="connsiteX13" fmla="*/ 1609847 w 2501089"/>
                <a:gd name="connsiteY13" fmla="*/ 1007535 h 1972702"/>
                <a:gd name="connsiteX14" fmla="*/ 1929982 w 2501089"/>
                <a:gd name="connsiteY14" fmla="*/ 682930 h 1972702"/>
                <a:gd name="connsiteX15" fmla="*/ 2183093 w 2501089"/>
                <a:gd name="connsiteY15" fmla="*/ 310149 h 1972702"/>
                <a:gd name="connsiteX16" fmla="*/ 2280286 w 2501089"/>
                <a:gd name="connsiteY16" fmla="*/ 108435 h 19727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501089" h="1972702">
                  <a:moveTo>
                    <a:pt x="2318728" y="0"/>
                  </a:moveTo>
                  <a:lnTo>
                    <a:pt x="2501089" y="0"/>
                  </a:lnTo>
                  <a:lnTo>
                    <a:pt x="2453909" y="167837"/>
                  </a:lnTo>
                  <a:cubicBezTo>
                    <a:pt x="2427555" y="244153"/>
                    <a:pt x="2396627" y="319103"/>
                    <a:pt x="2361125" y="392084"/>
                  </a:cubicBezTo>
                  <a:cubicBezTo>
                    <a:pt x="2218453" y="684005"/>
                    <a:pt x="2011698" y="945211"/>
                    <a:pt x="1768255" y="1167644"/>
                  </a:cubicBezTo>
                  <a:cubicBezTo>
                    <a:pt x="1646250" y="1278860"/>
                    <a:pt x="1514385" y="1380316"/>
                    <a:pt x="1375125" y="1471474"/>
                  </a:cubicBezTo>
                  <a:cubicBezTo>
                    <a:pt x="1235677" y="1562542"/>
                    <a:pt x="1088928" y="1643672"/>
                    <a:pt x="935735" y="1712713"/>
                  </a:cubicBezTo>
                  <a:cubicBezTo>
                    <a:pt x="705659" y="1815533"/>
                    <a:pt x="462359" y="1892212"/>
                    <a:pt x="212353" y="1940294"/>
                  </a:cubicBezTo>
                  <a:lnTo>
                    <a:pt x="0" y="1972702"/>
                  </a:lnTo>
                  <a:lnTo>
                    <a:pt x="0" y="1732181"/>
                  </a:lnTo>
                  <a:lnTo>
                    <a:pt x="161195" y="1706590"/>
                  </a:lnTo>
                  <a:cubicBezTo>
                    <a:pt x="237638" y="1691378"/>
                    <a:pt x="313477" y="1673222"/>
                    <a:pt x="388463" y="1652268"/>
                  </a:cubicBezTo>
                  <a:cubicBezTo>
                    <a:pt x="538529" y="1610539"/>
                    <a:pt x="684898" y="1556543"/>
                    <a:pt x="826716" y="1493950"/>
                  </a:cubicBezTo>
                  <a:cubicBezTo>
                    <a:pt x="1111207" y="1370107"/>
                    <a:pt x="1376832" y="1205881"/>
                    <a:pt x="1609847" y="1007535"/>
                  </a:cubicBezTo>
                  <a:cubicBezTo>
                    <a:pt x="1725975" y="908049"/>
                    <a:pt x="1833571" y="799519"/>
                    <a:pt x="1929982" y="682930"/>
                  </a:cubicBezTo>
                  <a:cubicBezTo>
                    <a:pt x="2026581" y="566520"/>
                    <a:pt x="2111806" y="441692"/>
                    <a:pt x="2183093" y="310149"/>
                  </a:cubicBezTo>
                  <a:cubicBezTo>
                    <a:pt x="2218738" y="244422"/>
                    <a:pt x="2251396" y="177150"/>
                    <a:pt x="2280286" y="108435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5FA8033D-6A70-4FA5-8F37-7F8C117C98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1"/>
              <a:ext cx="2491105" cy="1943661"/>
            </a:xfrm>
            <a:custGeom>
              <a:avLst/>
              <a:gdLst>
                <a:gd name="connsiteX0" fmla="*/ 1995408 w 2491105"/>
                <a:gd name="connsiteY0" fmla="*/ 0 h 1943661"/>
                <a:gd name="connsiteX1" fmla="*/ 2491105 w 2491105"/>
                <a:gd name="connsiteY1" fmla="*/ 0 h 1943661"/>
                <a:gd name="connsiteX2" fmla="*/ 2434705 w 2491105"/>
                <a:gd name="connsiteY2" fmla="*/ 174009 h 1943661"/>
                <a:gd name="connsiteX3" fmla="*/ 92457 w 2491105"/>
                <a:gd name="connsiteY3" fmla="*/ 1931703 h 1943661"/>
                <a:gd name="connsiteX4" fmla="*/ 0 w 2491105"/>
                <a:gd name="connsiteY4" fmla="*/ 1943661 h 1943661"/>
                <a:gd name="connsiteX5" fmla="*/ 0 w 2491105"/>
                <a:gd name="connsiteY5" fmla="*/ 1491489 h 1943661"/>
                <a:gd name="connsiteX6" fmla="*/ 34107 w 2491105"/>
                <a:gd name="connsiteY6" fmla="*/ 1486836 h 1943661"/>
                <a:gd name="connsiteX7" fmla="*/ 497577 w 2491105"/>
                <a:gd name="connsiteY7" fmla="*/ 1360598 h 1943661"/>
                <a:gd name="connsiteX8" fmla="*/ 1321566 w 2491105"/>
                <a:gd name="connsiteY8" fmla="*/ 897645 h 1943661"/>
                <a:gd name="connsiteX9" fmla="*/ 1891495 w 2491105"/>
                <a:gd name="connsiteY9" fmla="*/ 230078 h 1943661"/>
                <a:gd name="connsiteX10" fmla="*/ 1961469 w 2491105"/>
                <a:gd name="connsiteY10" fmla="*/ 87885 h 19436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91105" h="1943661">
                  <a:moveTo>
                    <a:pt x="1995408" y="0"/>
                  </a:moveTo>
                  <a:lnTo>
                    <a:pt x="2491105" y="0"/>
                  </a:lnTo>
                  <a:lnTo>
                    <a:pt x="2434705" y="174009"/>
                  </a:lnTo>
                  <a:cubicBezTo>
                    <a:pt x="2087512" y="1067655"/>
                    <a:pt x="1129122" y="1753877"/>
                    <a:pt x="92457" y="1931703"/>
                  </a:cubicBezTo>
                  <a:lnTo>
                    <a:pt x="0" y="1943661"/>
                  </a:lnTo>
                  <a:lnTo>
                    <a:pt x="0" y="1491489"/>
                  </a:lnTo>
                  <a:lnTo>
                    <a:pt x="34107" y="1486836"/>
                  </a:lnTo>
                  <a:cubicBezTo>
                    <a:pt x="189055" y="1458696"/>
                    <a:pt x="343908" y="1416565"/>
                    <a:pt x="497577" y="1360598"/>
                  </a:cubicBezTo>
                  <a:cubicBezTo>
                    <a:pt x="796856" y="1251889"/>
                    <a:pt x="1081725" y="1091781"/>
                    <a:pt x="1321566" y="897645"/>
                  </a:cubicBezTo>
                  <a:cubicBezTo>
                    <a:pt x="1565577" y="700195"/>
                    <a:pt x="1757355" y="475523"/>
                    <a:pt x="1891495" y="230078"/>
                  </a:cubicBezTo>
                  <a:cubicBezTo>
                    <a:pt x="1917197" y="183033"/>
                    <a:pt x="1940526" y="135619"/>
                    <a:pt x="1961469" y="87885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540841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 type="wd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7DD6E3FC-D61A-7FCF-3172-AC9F6790AF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ja-JP" altLang="en-US" dirty="0"/>
              <a:t>外部ライブラリとは</a:t>
            </a:r>
            <a:endParaRPr kumimoji="1" lang="ja-JP" altLang="en-US" dirty="0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0AA4A48D-985E-9085-6A44-0637D702E46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ja-JP" altLang="en-US" dirty="0"/>
              <a:t>プログラミング言語の</a:t>
            </a:r>
            <a:r>
              <a:rPr kumimoji="1" lang="ja-JP" altLang="en-US" b="1" dirty="0"/>
              <a:t>標準機能以外</a:t>
            </a:r>
            <a:r>
              <a:rPr kumimoji="1" lang="ja-JP" altLang="en-US" dirty="0"/>
              <a:t>の</a:t>
            </a:r>
            <a:r>
              <a:rPr kumimoji="1" lang="ja-JP" altLang="en-US" b="1" dirty="0"/>
              <a:t>追加機能を提供するプログラム</a:t>
            </a:r>
            <a:r>
              <a:rPr kumimoji="1" lang="ja-JP" altLang="en-US" dirty="0"/>
              <a:t>集．（外部）</a:t>
            </a:r>
            <a:endParaRPr kumimoji="1" lang="en-US" altLang="ja-JP" dirty="0"/>
          </a:p>
          <a:p>
            <a:r>
              <a:rPr lang="ja-JP" altLang="en-US" dirty="0"/>
              <a:t>さまざまな目的のために</a:t>
            </a:r>
            <a:r>
              <a:rPr lang="ja-JP" altLang="en-US" b="1" dirty="0"/>
              <a:t>何度も利用できる</a:t>
            </a:r>
            <a:r>
              <a:rPr lang="ja-JP" altLang="en-US" dirty="0"/>
              <a:t>　（ライブラリ）</a:t>
            </a:r>
            <a:endParaRPr kumimoji="1" lang="ja-JP" altLang="en-US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6799C141-C8F9-BEEF-A871-09EE11D4B8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46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39585701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C2A05A8-974A-5BD4-1285-FF27579617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ja-JP" altLang="en-US" dirty="0"/>
              <a:t>外部ライブラリの利用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033A2C1C-645E-5B84-499B-007847DE198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kumimoji="1" lang="ja-JP" altLang="en-US" sz="2400" b="1" dirty="0"/>
              <a:t>インストール</a:t>
            </a:r>
            <a:r>
              <a:rPr kumimoji="1" lang="ja-JP" altLang="en-US" sz="2400" dirty="0"/>
              <a:t>（使えるようにするための操作）が必要</a:t>
            </a:r>
            <a:endParaRPr kumimoji="1" lang="en-US" altLang="ja-JP" sz="2400" dirty="0"/>
          </a:p>
          <a:p>
            <a:pPr marL="0" indent="0">
              <a:buNone/>
            </a:pPr>
            <a:r>
              <a:rPr lang="en-US" altLang="ja-JP" sz="2400" dirty="0"/>
              <a:t>	</a:t>
            </a:r>
            <a:r>
              <a:rPr lang="ja-JP" altLang="en-US" sz="2400" dirty="0"/>
              <a:t>操作コマンド例： </a:t>
            </a:r>
            <a:r>
              <a:rPr lang="en-US" altLang="ja-JP" sz="2400" dirty="0"/>
              <a:t>pip install </a:t>
            </a:r>
            <a:r>
              <a:rPr lang="en-US" altLang="ja-JP" sz="2400" dirty="0" err="1"/>
              <a:t>numpy</a:t>
            </a:r>
            <a:endParaRPr lang="en-US" altLang="ja-JP" sz="2400" dirty="0"/>
          </a:p>
          <a:p>
            <a:endParaRPr kumimoji="1" lang="en-US" altLang="ja-JP" sz="2400" dirty="0"/>
          </a:p>
          <a:p>
            <a:r>
              <a:rPr kumimoji="1" lang="en-US" altLang="ja-JP" sz="2400" dirty="0"/>
              <a:t>Trinket</a:t>
            </a:r>
            <a:r>
              <a:rPr kumimoji="1" lang="ja-JP" altLang="en-US" sz="2400" dirty="0"/>
              <a:t> では，</a:t>
            </a:r>
            <a:r>
              <a:rPr kumimoji="1" lang="ja-JP" altLang="en-US" sz="2400" b="1" dirty="0"/>
              <a:t>いくつかの外部ライブラリがインストール済み</a:t>
            </a:r>
            <a:endParaRPr kumimoji="1" lang="en-US" altLang="ja-JP" sz="2400" b="1" dirty="0"/>
          </a:p>
          <a:p>
            <a:pPr marL="0" indent="0">
              <a:buNone/>
            </a:pPr>
            <a:r>
              <a:rPr lang="ja-JP" altLang="en-US" sz="2400" b="1" dirty="0"/>
              <a:t>　　　</a:t>
            </a:r>
            <a:r>
              <a:rPr lang="en-US" altLang="ja-JP" sz="2400" dirty="0" err="1"/>
              <a:t>matplotlib.pyplot</a:t>
            </a:r>
            <a:r>
              <a:rPr lang="en-US" altLang="ja-JP" sz="2400" dirty="0"/>
              <a:t>, </a:t>
            </a:r>
            <a:r>
              <a:rPr lang="en-US" altLang="ja-JP" sz="2400" dirty="0" err="1"/>
              <a:t>numpy</a:t>
            </a:r>
            <a:r>
              <a:rPr lang="en-US" altLang="ja-JP" sz="2400" dirty="0"/>
              <a:t>, processing, </a:t>
            </a:r>
            <a:r>
              <a:rPr lang="en-US" altLang="ja-JP" sz="2400" dirty="0" err="1"/>
              <a:t>pygal</a:t>
            </a:r>
            <a:endParaRPr lang="en-US" altLang="ja-JP" sz="2400" dirty="0"/>
          </a:p>
          <a:p>
            <a:pPr marL="0" indent="0">
              <a:buNone/>
            </a:pPr>
            <a:endParaRPr lang="en-US" altLang="ja-JP" sz="2400" b="1" dirty="0"/>
          </a:p>
          <a:p>
            <a:r>
              <a:rPr kumimoji="1" lang="ja-JP" altLang="en-US" sz="2400" dirty="0"/>
              <a:t>外部ライブラリの利用には，</a:t>
            </a:r>
            <a:r>
              <a:rPr kumimoji="1" lang="ja-JP" altLang="en-US" sz="2400" b="1" dirty="0"/>
              <a:t>プログラム内でのインポートが必要</a:t>
            </a:r>
            <a:endParaRPr kumimoji="1" lang="en-US" altLang="ja-JP" sz="2400" b="1" dirty="0"/>
          </a:p>
          <a:p>
            <a:pPr marL="0" indent="0">
              <a:buNone/>
            </a:pPr>
            <a:r>
              <a:rPr kumimoji="1" lang="ja-JP" altLang="en-US" sz="2400" b="1" dirty="0"/>
              <a:t>　</a:t>
            </a:r>
            <a:r>
              <a:rPr kumimoji="1" lang="en-US" altLang="ja-JP" sz="2400" b="1" dirty="0"/>
              <a:t>	Python</a:t>
            </a:r>
            <a:r>
              <a:rPr lang="ja-JP" altLang="en-US" sz="2400" b="1" dirty="0"/>
              <a:t> </a:t>
            </a:r>
            <a:r>
              <a:rPr kumimoji="1" lang="ja-JP" altLang="en-US" sz="2400" b="1" dirty="0"/>
              <a:t>で</a:t>
            </a:r>
            <a:r>
              <a:rPr lang="ja-JP" altLang="en-US" sz="2400" b="1" dirty="0"/>
              <a:t>は</a:t>
            </a:r>
            <a:r>
              <a:rPr kumimoji="1" lang="ja-JP" altLang="en-US" sz="2400" b="1" dirty="0"/>
              <a:t> </a:t>
            </a:r>
            <a:r>
              <a:rPr kumimoji="1" lang="en-US" altLang="ja-JP" sz="2400" b="1" dirty="0"/>
              <a:t>import</a:t>
            </a:r>
            <a:r>
              <a:rPr lang="ja-JP" altLang="en-US" sz="2400" b="1" dirty="0"/>
              <a:t> </a:t>
            </a:r>
            <a:r>
              <a:rPr kumimoji="1" lang="ja-JP" altLang="en-US" sz="2400" b="1" dirty="0"/>
              <a:t>を使用</a:t>
            </a:r>
            <a:endParaRPr kumimoji="1" lang="en-US" altLang="ja-JP" sz="2400" b="1" dirty="0"/>
          </a:p>
          <a:p>
            <a:pPr marL="0" indent="0">
              <a:buNone/>
            </a:pPr>
            <a:r>
              <a:rPr lang="ja-JP" altLang="en-US" sz="2400" b="1" dirty="0"/>
              <a:t>　</a:t>
            </a:r>
            <a:r>
              <a:rPr lang="en-US" altLang="ja-JP" sz="2400" b="1" dirty="0"/>
              <a:t>	</a:t>
            </a:r>
            <a:r>
              <a:rPr kumimoji="1" lang="ja-JP" altLang="en-US" sz="2400" b="1" dirty="0"/>
              <a:t>例：</a:t>
            </a:r>
            <a:r>
              <a:rPr kumimoji="1" lang="en-US" altLang="ja-JP" sz="2400" b="1" dirty="0"/>
              <a:t>import </a:t>
            </a:r>
            <a:r>
              <a:rPr kumimoji="1" lang="en-US" altLang="ja-JP" sz="2400" b="1" dirty="0" err="1"/>
              <a:t>numpy</a:t>
            </a:r>
            <a:r>
              <a:rPr kumimoji="1" lang="en-US" altLang="ja-JP" sz="2400" b="1" dirty="0"/>
              <a:t> as np</a:t>
            </a:r>
            <a:endParaRPr kumimoji="1" lang="ja-JP" altLang="en-US" sz="2400" b="1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0AA8A025-4110-677E-BCD3-A496B19CF5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47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01092015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54C8CC0B-F090-39BA-A085-FEC14B99A2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ja-JP" altLang="en-US" dirty="0"/>
              <a:t>外部ライブラリ活用のメリット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DFE031C0-CF06-841A-EB9D-B25C8E9D64B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kumimoji="1" lang="ja-JP" altLang="en-US" sz="2400" dirty="0"/>
              <a:t>プログラム作成の手間を削減</a:t>
            </a:r>
            <a:endParaRPr kumimoji="1" lang="en-US" altLang="ja-JP" sz="2400" dirty="0"/>
          </a:p>
          <a:p>
            <a:r>
              <a:rPr lang="ja-JP" altLang="en-US" sz="2400" dirty="0"/>
              <a:t>プログラムの量を削減</a:t>
            </a:r>
            <a:endParaRPr lang="en-US" altLang="ja-JP" sz="2400" dirty="0"/>
          </a:p>
          <a:p>
            <a:r>
              <a:rPr kumimoji="1" lang="ja-JP" altLang="en-US" sz="2400" dirty="0"/>
              <a:t>高度な機能の利用</a:t>
            </a:r>
            <a:endParaRPr kumimoji="1" lang="en-US" altLang="ja-JP" sz="2400" dirty="0"/>
          </a:p>
          <a:p>
            <a:r>
              <a:rPr kumimoji="1" lang="ja-JP" altLang="en-US" sz="2400" dirty="0"/>
              <a:t>効率的に動作する外部プログラムの利用</a:t>
            </a:r>
            <a:endParaRPr kumimoji="1" lang="en-US" altLang="ja-JP" sz="2400" dirty="0"/>
          </a:p>
          <a:p>
            <a:endParaRPr lang="en-US" altLang="ja-JP" sz="2400" dirty="0"/>
          </a:p>
          <a:p>
            <a:pPr marL="0" indent="0">
              <a:buNone/>
            </a:pPr>
            <a:r>
              <a:rPr lang="ja-JP" altLang="en-US" sz="2400" dirty="0"/>
              <a:t>外部ライブラリの活用はソフトウェア開発に不可欠．効率的で高機能なプログラム作成を可能にする．</a:t>
            </a:r>
            <a:endParaRPr kumimoji="1" lang="en-US" altLang="ja-JP" sz="2400" dirty="0"/>
          </a:p>
          <a:p>
            <a:endParaRPr kumimoji="1" lang="ja-JP" altLang="en-US" sz="240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F79DCB22-6683-8466-0593-B67649BED7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48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69507401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607946C-C70E-0475-BB94-948E1F9DE3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ja-JP" altLang="en-US" dirty="0"/>
              <a:t>代表的な外部ライブラリ例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561E768A-8FFB-A910-A72A-B5AD169237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en-US" altLang="ja-JP" dirty="0"/>
              <a:t>NumPy</a:t>
            </a:r>
            <a:r>
              <a:rPr kumimoji="1" lang="ja-JP" altLang="en-US" dirty="0"/>
              <a:t>：数値計算、配列</a:t>
            </a:r>
            <a:endParaRPr kumimoji="1" lang="en-US" altLang="ja-JP" dirty="0"/>
          </a:p>
          <a:p>
            <a:r>
              <a:rPr kumimoji="1" lang="en-US" altLang="ja-JP" dirty="0" err="1"/>
              <a:t>Matplotlib.Pyplot</a:t>
            </a:r>
            <a:r>
              <a:rPr kumimoji="1" lang="ja-JP" altLang="en-US" dirty="0"/>
              <a:t>：グラフ、図表作成</a:t>
            </a:r>
            <a:endParaRPr kumimoji="1" lang="en-US" altLang="ja-JP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43EB891E-5DFE-A292-DDF2-A4087F5DD9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49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557803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ACFB4C9A-9A7B-C8A3-71D4-C2E7AD4069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en-US" altLang="ja-JP" sz="3200" dirty="0"/>
              <a:t>Python </a:t>
            </a:r>
            <a:r>
              <a:rPr kumimoji="1" lang="ja-JP" altLang="en-US" sz="3200" dirty="0"/>
              <a:t>言語</a:t>
            </a:r>
            <a:r>
              <a:rPr lang="ja-JP" altLang="en-US" sz="3200" dirty="0"/>
              <a:t>が広く使用されている理由</a:t>
            </a:r>
            <a:endParaRPr kumimoji="1" lang="ja-JP" altLang="en-US" dirty="0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49FF1780-19A9-6837-B947-106A46AAC40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kumimoji="1" lang="ja-JP" altLang="en-US" sz="2000" b="1" u="sng" dirty="0"/>
              <a:t>文法のシンプルさ</a:t>
            </a:r>
            <a:r>
              <a:rPr kumimoji="1" lang="en-US" altLang="ja-JP" sz="2000" b="1" u="sng" dirty="0"/>
              <a:t> </a:t>
            </a:r>
          </a:p>
          <a:p>
            <a:r>
              <a:rPr lang="en-US" altLang="ja-JP" sz="2000" b="1" i="0" dirty="0">
                <a:effectLst/>
                <a:latin typeface="メイリオ" panose="020B0604030504040204" pitchFamily="50" charset="-128"/>
              </a:rPr>
              <a:t>Python</a:t>
            </a:r>
            <a:r>
              <a:rPr lang="en-US" altLang="ja-JP" sz="2000" b="0" i="0" dirty="0">
                <a:effectLst/>
                <a:latin typeface="メイリオ" panose="020B0604030504040204" pitchFamily="50" charset="-128"/>
              </a:rPr>
              <a:t> </a:t>
            </a:r>
            <a:r>
              <a:rPr lang="ja-JP" altLang="en-US" sz="2000" b="0" i="0" dirty="0">
                <a:effectLst/>
                <a:latin typeface="メイリオ" panose="020B0604030504040204" pitchFamily="50" charset="-128"/>
              </a:rPr>
              <a:t>は</a:t>
            </a:r>
            <a:r>
              <a:rPr lang="ja-JP" altLang="en-US" sz="2000" dirty="0">
                <a:latin typeface="メイリオ" panose="020B0604030504040204" pitchFamily="50" charset="-128"/>
              </a:rPr>
              <a:t>，</a:t>
            </a:r>
            <a:r>
              <a:rPr lang="ja-JP" altLang="en-US" sz="2000" b="1" dirty="0">
                <a:latin typeface="メイリオ" panose="020B0604030504040204" pitchFamily="50" charset="-128"/>
              </a:rPr>
              <a:t>直感的で読みやすい</a:t>
            </a:r>
            <a:r>
              <a:rPr lang="ja-JP" altLang="en-US" sz="2000" dirty="0">
                <a:latin typeface="メイリオ" panose="020B0604030504040204" pitchFamily="50" charset="-128"/>
              </a:rPr>
              <a:t>文法</a:t>
            </a:r>
            <a:endParaRPr lang="en-US" altLang="ja-JP" sz="2000" b="1" dirty="0">
              <a:latin typeface="メイリオ" panose="020B0604030504040204" pitchFamily="50" charset="-128"/>
            </a:endParaRPr>
          </a:p>
          <a:p>
            <a:r>
              <a:rPr kumimoji="1" lang="ja-JP" altLang="en-US" sz="2000" dirty="0"/>
              <a:t>例えば、</a:t>
            </a:r>
            <a:r>
              <a:rPr kumimoji="1" lang="en-US" altLang="ja-JP" sz="2000" b="1" dirty="0"/>
              <a:t>print </a:t>
            </a:r>
            <a:r>
              <a:rPr kumimoji="1" lang="ja-JP" altLang="en-US" sz="2000" dirty="0"/>
              <a:t>で簡単に</a:t>
            </a:r>
            <a:r>
              <a:rPr kumimoji="1" lang="ja-JP" altLang="en-US" sz="2000" b="1" dirty="0"/>
              <a:t>出力</a:t>
            </a:r>
            <a:r>
              <a:rPr kumimoji="1" lang="ja-JP" altLang="en-US" sz="2000" dirty="0"/>
              <a:t>できる、</a:t>
            </a:r>
            <a:r>
              <a:rPr kumimoji="1" lang="en-US" altLang="ja-JP" sz="2000" b="1" dirty="0"/>
              <a:t>if </a:t>
            </a:r>
            <a:r>
              <a:rPr kumimoji="1" lang="ja-JP" altLang="en-US" sz="2000" dirty="0"/>
              <a:t>や </a:t>
            </a:r>
            <a:r>
              <a:rPr kumimoji="1" lang="en-US" altLang="ja-JP" sz="2000" b="1" dirty="0"/>
              <a:t>else </a:t>
            </a:r>
            <a:r>
              <a:rPr kumimoji="1" lang="ja-JP" altLang="en-US" sz="2000" dirty="0"/>
              <a:t>で</a:t>
            </a:r>
            <a:r>
              <a:rPr kumimoji="1" lang="ja-JP" altLang="en-US" sz="2000" b="1" dirty="0"/>
              <a:t>条件分岐</a:t>
            </a:r>
            <a:r>
              <a:rPr kumimoji="1" lang="ja-JP" altLang="en-US" sz="2000" dirty="0"/>
              <a:t>、</a:t>
            </a:r>
            <a:r>
              <a:rPr kumimoji="1" lang="en-US" altLang="ja-JP" sz="2000" b="1" dirty="0"/>
              <a:t>for </a:t>
            </a:r>
            <a:r>
              <a:rPr kumimoji="1" lang="ja-JP" altLang="en-US" sz="2000" dirty="0"/>
              <a:t>や </a:t>
            </a:r>
            <a:r>
              <a:rPr kumimoji="1" lang="en-US" altLang="ja-JP" sz="2000" b="1" dirty="0"/>
              <a:t>while </a:t>
            </a:r>
            <a:r>
              <a:rPr kumimoji="1" lang="ja-JP" altLang="en-US" sz="2000" dirty="0"/>
              <a:t>で</a:t>
            </a:r>
            <a:r>
              <a:rPr lang="ja-JP" altLang="en-US" sz="2000" b="1" dirty="0"/>
              <a:t>繰り返し（ループ）</a:t>
            </a:r>
            <a:endParaRPr lang="en-US" altLang="ja-JP" sz="2000" b="1" dirty="0"/>
          </a:p>
          <a:p>
            <a:endParaRPr kumimoji="1" lang="en-US" altLang="ja-JP" sz="2000" dirty="0"/>
          </a:p>
          <a:p>
            <a:pPr marL="0" indent="0">
              <a:buNone/>
            </a:pPr>
            <a:r>
              <a:rPr kumimoji="1" lang="ja-JP" altLang="en-US" sz="2000" b="1" u="sng" dirty="0"/>
              <a:t>拡張性</a:t>
            </a:r>
            <a:endParaRPr lang="en-US" altLang="ja-JP" sz="2000" b="1" u="sng" dirty="0"/>
          </a:p>
          <a:p>
            <a:r>
              <a:rPr lang="ja-JP" altLang="en-US" sz="2000" b="1" dirty="0">
                <a:latin typeface="メイリオ" panose="020B0604030504040204" pitchFamily="50" charset="-128"/>
              </a:rPr>
              <a:t>多岐にわたる分野で利用</a:t>
            </a:r>
            <a:r>
              <a:rPr lang="ja-JP" altLang="en-US" sz="2000" dirty="0">
                <a:latin typeface="メイリオ" panose="020B0604030504040204" pitchFamily="50" charset="-128"/>
              </a:rPr>
              <a:t>が可能</a:t>
            </a:r>
            <a:endParaRPr lang="en-US" altLang="ja-JP" sz="2000" dirty="0">
              <a:latin typeface="メイリオ" panose="020B0604030504040204" pitchFamily="50" charset="-128"/>
            </a:endParaRPr>
          </a:p>
          <a:p>
            <a:r>
              <a:rPr kumimoji="1" lang="ja-JP" altLang="en-US" sz="2000" dirty="0"/>
              <a:t>例えば、</a:t>
            </a:r>
            <a:r>
              <a:rPr kumimoji="1" lang="ja-JP" altLang="en-US" sz="2000" b="1" dirty="0"/>
              <a:t>関数やクラスを定義</a:t>
            </a:r>
            <a:r>
              <a:rPr kumimoji="1" lang="ja-JP" altLang="en-US" sz="2000" dirty="0"/>
              <a:t>するための </a:t>
            </a:r>
            <a:r>
              <a:rPr kumimoji="1" lang="en-US" altLang="ja-JP" sz="2000" b="1" dirty="0"/>
              <a:t>def</a:t>
            </a:r>
            <a:r>
              <a:rPr kumimoji="1" lang="en-US" altLang="ja-JP" sz="2000" dirty="0"/>
              <a:t> </a:t>
            </a:r>
            <a:r>
              <a:rPr kumimoji="1" lang="ja-JP" altLang="en-US" sz="2000" dirty="0"/>
              <a:t>や </a:t>
            </a:r>
            <a:r>
              <a:rPr kumimoji="1" lang="en-US" altLang="ja-JP" sz="2000" b="1" dirty="0"/>
              <a:t>class</a:t>
            </a:r>
            <a:r>
              <a:rPr kumimoji="1" lang="ja-JP" altLang="en-US" sz="2000" dirty="0"/>
              <a:t>、</a:t>
            </a:r>
            <a:r>
              <a:rPr kumimoji="1" lang="ja-JP" altLang="en-US" sz="2000" b="1" dirty="0"/>
              <a:t>継承</a:t>
            </a:r>
            <a:r>
              <a:rPr kumimoji="1" lang="ja-JP" altLang="en-US" sz="2000" dirty="0"/>
              <a:t>や</a:t>
            </a:r>
            <a:r>
              <a:rPr kumimoji="1" lang="ja-JP" altLang="en-US" sz="2000" b="1" dirty="0"/>
              <a:t>オブジェクトの属性名と値</a:t>
            </a:r>
            <a:r>
              <a:rPr kumimoji="1" lang="ja-JP" altLang="en-US" sz="2000" dirty="0"/>
              <a:t>を操作するための </a:t>
            </a:r>
            <a:r>
              <a:rPr kumimoji="1" lang="en-US" altLang="ja-JP" sz="2000" b="1" dirty="0"/>
              <a:t>super</a:t>
            </a:r>
            <a:r>
              <a:rPr kumimoji="1" lang="en-US" altLang="ja-JP" sz="2000" dirty="0"/>
              <a:t> </a:t>
            </a:r>
            <a:r>
              <a:rPr kumimoji="1" lang="ja-JP" altLang="en-US" sz="2000" dirty="0"/>
              <a:t>や </a:t>
            </a:r>
            <a:r>
              <a:rPr kumimoji="1" lang="en-US" altLang="ja-JP" sz="2000" b="1" dirty="0"/>
              <a:t>vars</a:t>
            </a:r>
            <a:r>
              <a:rPr kumimoji="1" lang="en-US" altLang="ja-JP" sz="2000" dirty="0"/>
              <a:t> </a:t>
            </a:r>
            <a:r>
              <a:rPr kumimoji="1" lang="ja-JP" altLang="en-US" sz="2000" dirty="0"/>
              <a:t>などがある。</a:t>
            </a:r>
          </a:p>
          <a:p>
            <a:pPr marL="0" indent="0">
              <a:buNone/>
            </a:pPr>
            <a:endParaRPr kumimoji="1" lang="en-US" altLang="ja-JP" sz="2000" dirty="0"/>
          </a:p>
          <a:p>
            <a:pPr marL="0" indent="0">
              <a:buNone/>
            </a:pPr>
            <a:r>
              <a:rPr kumimoji="1" lang="ja-JP" altLang="en-US" sz="2000" b="1" u="sng" dirty="0"/>
              <a:t>柔軟性</a:t>
            </a:r>
            <a:endParaRPr lang="en-US" altLang="ja-JP" sz="2000" b="1" u="sng" dirty="0"/>
          </a:p>
          <a:p>
            <a:r>
              <a:rPr lang="ja-JP" altLang="en-US" sz="2000" dirty="0">
                <a:latin typeface="メイリオ" panose="020B0604030504040204" pitchFamily="50" charset="-128"/>
              </a:rPr>
              <a:t>シンプルなスクリプトも、高度なプログラムも作成可能</a:t>
            </a:r>
            <a:endParaRPr lang="en-US" altLang="ja-JP" sz="2000" b="1" dirty="0"/>
          </a:p>
          <a:p>
            <a:r>
              <a:rPr kumimoji="1" lang="ja-JP" altLang="en-US" sz="2000" b="1" dirty="0"/>
              <a:t>オブジェクト指向</a:t>
            </a:r>
            <a:r>
              <a:rPr kumimoji="1" lang="ja-JP" altLang="en-US" sz="2000" dirty="0"/>
              <a:t>の機能を持ち、</a:t>
            </a:r>
            <a:r>
              <a:rPr kumimoji="1" lang="en-US" altLang="ja-JP" sz="2000" b="1" dirty="0"/>
              <a:t>__</a:t>
            </a:r>
            <a:r>
              <a:rPr kumimoji="1" lang="en-US" altLang="ja-JP" sz="2000" b="1" dirty="0" err="1"/>
              <a:t>init</a:t>
            </a:r>
            <a:r>
              <a:rPr kumimoji="1" lang="en-US" altLang="ja-JP" sz="2000" b="1" dirty="0"/>
              <a:t>__ </a:t>
            </a:r>
            <a:r>
              <a:rPr kumimoji="1" lang="ja-JP" altLang="en-US" sz="2000" dirty="0"/>
              <a:t>や </a:t>
            </a:r>
            <a:r>
              <a:rPr kumimoji="1" lang="en-US" altLang="ja-JP" sz="2000" b="1" dirty="0"/>
              <a:t>self</a:t>
            </a:r>
            <a:r>
              <a:rPr kumimoji="1" lang="en-US" altLang="ja-JP" sz="2000" dirty="0"/>
              <a:t> </a:t>
            </a:r>
            <a:r>
              <a:rPr kumimoji="1" lang="ja-JP" altLang="en-US" sz="2000" dirty="0"/>
              <a:t>のようなキーワードを使用して</a:t>
            </a:r>
            <a:r>
              <a:rPr kumimoji="1" lang="ja-JP" altLang="en-US" sz="2000" b="1" dirty="0"/>
              <a:t>クラス</a:t>
            </a:r>
            <a:r>
              <a:rPr kumimoji="1" lang="ja-JP" altLang="en-US" sz="2000" dirty="0"/>
              <a:t>を利用できる。</a:t>
            </a: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AD361556-1F0E-71C8-8FC4-E12042AFC2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68447956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724072" y="629268"/>
            <a:ext cx="4939868" cy="1286160"/>
          </a:xfrm>
        </p:spPr>
        <p:txBody>
          <a:bodyPr anchor="b">
            <a:normAutofit fontScale="90000"/>
          </a:bodyPr>
          <a:lstStyle/>
          <a:p>
            <a:pPr algn="l"/>
            <a:r>
              <a:rPr lang="ja-JP" altLang="en-US" dirty="0"/>
              <a:t>演習．外部ライブラリの活用例</a:t>
            </a:r>
            <a:br>
              <a:rPr lang="en-US" altLang="ja-JP" dirty="0"/>
            </a:br>
            <a:endParaRPr lang="ja-JP" altLang="en-US" b="1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724073" y="2027321"/>
            <a:ext cx="4939867" cy="4626141"/>
          </a:xfrm>
        </p:spPr>
        <p:txBody>
          <a:bodyPr>
            <a:normAutofit/>
          </a:bodyPr>
          <a:lstStyle/>
          <a:p>
            <a:pPr marL="0" indent="0">
              <a:spcAft>
                <a:spcPts val="600"/>
              </a:spcAft>
              <a:buNone/>
            </a:pPr>
            <a:endParaRPr lang="en-US" altLang="ja-JP" sz="2400" b="1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825C89A-4CA9-463F-B084-0B2641B9566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2677" r="29301"/>
          <a:stretch/>
        </p:blipFill>
        <p:spPr>
          <a:xfrm>
            <a:off x="20" y="10"/>
            <a:ext cx="3476673" cy="6857990"/>
          </a:xfrm>
          <a:prstGeom prst="rect">
            <a:avLst/>
          </a:prstGeom>
          <a:effectLst/>
        </p:spPr>
      </p:pic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>
          <a:xfrm>
            <a:off x="8011648" y="6364538"/>
            <a:ext cx="890069" cy="365125"/>
          </a:xfrm>
        </p:spPr>
        <p:txBody>
          <a:bodyPr>
            <a:noAutofit/>
          </a:bodyPr>
          <a:lstStyle/>
          <a:p>
            <a:pPr marL="0" marR="0" lvl="0" indent="0" algn="r" defTabSz="4572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16F77370-7F48-49C1-8603-DB37AE8840E1}" type="slidenum">
              <a:rPr kumimoji="0" lang="ja-JP" altLang="en-US" sz="24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50</a:t>
            </a:fld>
            <a:endParaRPr kumimoji="0" lang="ja-JP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94608061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図 8">
            <a:extLst>
              <a:ext uri="{FF2B5EF4-FFF2-40B4-BE49-F238E27FC236}">
                <a16:creationId xmlns:a16="http://schemas.microsoft.com/office/drawing/2014/main" id="{B5C23B44-03A3-E7DE-49DB-A9A80D70D8F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2243" y="2602236"/>
            <a:ext cx="7267191" cy="2967710"/>
          </a:xfrm>
          <a:prstGeom prst="rect">
            <a:avLst/>
          </a:prstGeom>
        </p:spPr>
      </p:pic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08AF9A70-3861-8057-F79F-3605FF2183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0549" y="551286"/>
            <a:ext cx="8461208" cy="5333166"/>
          </a:xfrm>
        </p:spPr>
        <p:txBody>
          <a:bodyPr/>
          <a:lstStyle/>
          <a:p>
            <a:pPr marL="0" indent="0">
              <a:buNone/>
            </a:pPr>
            <a:r>
              <a:rPr lang="ja-JP" altLang="en-US" dirty="0"/>
              <a:t>① </a:t>
            </a:r>
            <a:r>
              <a:rPr lang="en-US" altLang="ja-JP" dirty="0"/>
              <a:t>trinket </a:t>
            </a:r>
            <a:r>
              <a:rPr lang="ja-JP" altLang="en-US" dirty="0"/>
              <a:t>の次のページを開く</a:t>
            </a:r>
            <a:endParaRPr lang="en-US" altLang="ja-JP" dirty="0"/>
          </a:p>
          <a:p>
            <a:pPr marL="0" indent="0">
              <a:buNone/>
            </a:pPr>
            <a:r>
              <a:rPr lang="en-US" altLang="ja-JP" dirty="0">
                <a:hlinkClick r:id="rId3"/>
              </a:rPr>
              <a:t>https://trinket.io/python/a563124a187c</a:t>
            </a:r>
            <a:endParaRPr lang="en-US" altLang="ja-JP" dirty="0"/>
          </a:p>
          <a:p>
            <a:pPr marL="0" indent="0">
              <a:buNone/>
            </a:pPr>
            <a:endParaRPr lang="en-US" altLang="ja-JP" dirty="0"/>
          </a:p>
          <a:p>
            <a:pPr marL="0" indent="0">
              <a:buNone/>
            </a:pPr>
            <a:r>
              <a:rPr lang="ja-JP" altLang="en-US" dirty="0"/>
              <a:t>② 実行結果が，次のように表示されることを確認</a:t>
            </a:r>
            <a:endParaRPr lang="en-US" altLang="ja-JP" dirty="0"/>
          </a:p>
          <a:p>
            <a:pPr marL="0" indent="0">
              <a:buNone/>
            </a:pPr>
            <a:endParaRPr lang="en-US" altLang="ja-JP" dirty="0"/>
          </a:p>
          <a:p>
            <a:pPr marL="0" indent="0">
              <a:buNone/>
            </a:pPr>
            <a:endParaRPr lang="en-US" altLang="ja-JP" dirty="0"/>
          </a:p>
          <a:p>
            <a:pPr marL="0" indent="0">
              <a:buNone/>
            </a:pPr>
            <a:endParaRPr lang="en-US" altLang="ja-JP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C26C1D8A-4F75-182B-75C2-E9D793C66B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51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7" name="コンテンツ プレースホルダー 2">
            <a:extLst>
              <a:ext uri="{FF2B5EF4-FFF2-40B4-BE49-F238E27FC236}">
                <a16:creationId xmlns:a16="http://schemas.microsoft.com/office/drawing/2014/main" id="{4ED4EF91-3CF3-D455-8C60-95123455814E}"/>
              </a:ext>
            </a:extLst>
          </p:cNvPr>
          <p:cNvSpPr txBox="1">
            <a:spLocks/>
          </p:cNvSpPr>
          <p:nvPr/>
        </p:nvSpPr>
        <p:spPr>
          <a:xfrm>
            <a:off x="321844" y="5757591"/>
            <a:ext cx="8025743" cy="1020589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実行が開始しないときは、「</a:t>
            </a: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実行ボタン</a:t>
            </a: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」で</a:t>
            </a: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実行</a:t>
            </a:r>
            <a:endParaRPr kumimoji="1" lang="en-US" altLang="ja-JP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Segoe UI" panose="020B0502040204020203" pitchFamily="34" charset="0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ソースコードを</a:t>
            </a: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書き替えて再度実行</a:t>
            </a: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することも可能</a:t>
            </a:r>
            <a:endParaRPr kumimoji="1" lang="en-US" altLang="ja-JP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Segoe UI" panose="020B0502040204020203" pitchFamily="34" charset="0"/>
            </a:endParaRPr>
          </a:p>
        </p:txBody>
      </p:sp>
      <p:sp>
        <p:nvSpPr>
          <p:cNvPr id="2" name="正方形/長方形 1">
            <a:extLst>
              <a:ext uri="{FF2B5EF4-FFF2-40B4-BE49-F238E27FC236}">
                <a16:creationId xmlns:a16="http://schemas.microsoft.com/office/drawing/2014/main" id="{DBF72D09-CF18-54A3-05FD-E404CF41A5B1}"/>
              </a:ext>
            </a:extLst>
          </p:cNvPr>
          <p:cNvSpPr/>
          <p:nvPr/>
        </p:nvSpPr>
        <p:spPr>
          <a:xfrm>
            <a:off x="872223" y="2698451"/>
            <a:ext cx="670867" cy="402771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70AD8014-F1FA-FD2C-BE48-B1D2447AF855}"/>
              </a:ext>
            </a:extLst>
          </p:cNvPr>
          <p:cNvSpPr txBox="1"/>
          <p:nvPr/>
        </p:nvSpPr>
        <p:spPr>
          <a:xfrm>
            <a:off x="1543090" y="2817341"/>
            <a:ext cx="27434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実行、</a:t>
            </a: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STOP </a:t>
            </a: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ボタン</a:t>
            </a:r>
          </a:p>
        </p:txBody>
      </p:sp>
    </p:spTree>
    <p:extLst>
      <p:ext uri="{BB962C8B-B14F-4D97-AF65-F5344CB8AC3E}">
        <p14:creationId xmlns:p14="http://schemas.microsoft.com/office/powerpoint/2010/main" val="1128752190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図 5">
            <a:extLst>
              <a:ext uri="{FF2B5EF4-FFF2-40B4-BE49-F238E27FC236}">
                <a16:creationId xmlns:a16="http://schemas.microsoft.com/office/drawing/2014/main" id="{7BC0C80E-FD37-C91F-13FE-400B3FC543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9827" y="2715794"/>
            <a:ext cx="7483148" cy="2831014"/>
          </a:xfrm>
          <a:prstGeom prst="rect">
            <a:avLst/>
          </a:prstGeom>
        </p:spPr>
      </p:pic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08AF9A70-3861-8057-F79F-3605FF2183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0549" y="551286"/>
            <a:ext cx="8461208" cy="5333166"/>
          </a:xfrm>
        </p:spPr>
        <p:txBody>
          <a:bodyPr/>
          <a:lstStyle/>
          <a:p>
            <a:pPr marL="0" indent="0">
              <a:buNone/>
            </a:pPr>
            <a:r>
              <a:rPr lang="ja-JP" altLang="en-US" dirty="0"/>
              <a:t>③ </a:t>
            </a:r>
            <a:r>
              <a:rPr lang="en-US" altLang="ja-JP" dirty="0"/>
              <a:t>trinket </a:t>
            </a:r>
            <a:r>
              <a:rPr lang="ja-JP" altLang="en-US" dirty="0"/>
              <a:t>の次のページを開く</a:t>
            </a:r>
            <a:endParaRPr lang="en-US" altLang="ja-JP" dirty="0"/>
          </a:p>
          <a:p>
            <a:pPr marL="0" indent="0">
              <a:buNone/>
            </a:pPr>
            <a:r>
              <a:rPr lang="en-US" altLang="ja-JP" dirty="0">
                <a:hlinkClick r:id="rId3"/>
              </a:rPr>
              <a:t>https://trinket.io/python/5830b6d18e9c</a:t>
            </a:r>
            <a:endParaRPr lang="en-US" altLang="ja-JP" dirty="0"/>
          </a:p>
          <a:p>
            <a:pPr marL="0" indent="0">
              <a:buNone/>
            </a:pPr>
            <a:endParaRPr lang="en-US" altLang="ja-JP" dirty="0"/>
          </a:p>
          <a:p>
            <a:pPr marL="0" indent="0">
              <a:buNone/>
            </a:pPr>
            <a:r>
              <a:rPr lang="ja-JP" altLang="en-US" dirty="0"/>
              <a:t>④ 実行結果が，次のように表示されることを確認</a:t>
            </a:r>
            <a:endParaRPr lang="en-US" altLang="ja-JP" dirty="0"/>
          </a:p>
          <a:p>
            <a:pPr marL="0" indent="0">
              <a:buNone/>
            </a:pPr>
            <a:endParaRPr lang="en-US" altLang="ja-JP" dirty="0"/>
          </a:p>
          <a:p>
            <a:pPr marL="0" indent="0">
              <a:buNone/>
            </a:pPr>
            <a:endParaRPr lang="en-US" altLang="ja-JP" dirty="0"/>
          </a:p>
          <a:p>
            <a:pPr marL="0" indent="0">
              <a:buNone/>
            </a:pPr>
            <a:endParaRPr lang="en-US" altLang="ja-JP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C26C1D8A-4F75-182B-75C2-E9D793C66B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52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7" name="コンテンツ プレースホルダー 2">
            <a:extLst>
              <a:ext uri="{FF2B5EF4-FFF2-40B4-BE49-F238E27FC236}">
                <a16:creationId xmlns:a16="http://schemas.microsoft.com/office/drawing/2014/main" id="{4ED4EF91-3CF3-D455-8C60-95123455814E}"/>
              </a:ext>
            </a:extLst>
          </p:cNvPr>
          <p:cNvSpPr txBox="1">
            <a:spLocks/>
          </p:cNvSpPr>
          <p:nvPr/>
        </p:nvSpPr>
        <p:spPr>
          <a:xfrm>
            <a:off x="321844" y="5757591"/>
            <a:ext cx="8025743" cy="1020589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実行が開始しないときは、「</a:t>
            </a: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実行ボタン</a:t>
            </a: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」で</a:t>
            </a: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実行</a:t>
            </a:r>
            <a:endParaRPr kumimoji="1" lang="en-US" altLang="ja-JP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Segoe UI" panose="020B0502040204020203" pitchFamily="34" charset="0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ソースコードを</a:t>
            </a: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書き替えて再度実行</a:t>
            </a: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することも可能</a:t>
            </a:r>
            <a:endParaRPr kumimoji="1" lang="en-US" altLang="ja-JP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Segoe UI" panose="020B0502040204020203" pitchFamily="34" charset="0"/>
            </a:endParaRPr>
          </a:p>
        </p:txBody>
      </p:sp>
      <p:sp>
        <p:nvSpPr>
          <p:cNvPr id="2" name="正方形/長方形 1">
            <a:extLst>
              <a:ext uri="{FF2B5EF4-FFF2-40B4-BE49-F238E27FC236}">
                <a16:creationId xmlns:a16="http://schemas.microsoft.com/office/drawing/2014/main" id="{DBF72D09-CF18-54A3-05FD-E404CF41A5B1}"/>
              </a:ext>
            </a:extLst>
          </p:cNvPr>
          <p:cNvSpPr/>
          <p:nvPr/>
        </p:nvSpPr>
        <p:spPr>
          <a:xfrm>
            <a:off x="872223" y="2698451"/>
            <a:ext cx="670867" cy="402771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70AD8014-F1FA-FD2C-BE48-B1D2447AF855}"/>
              </a:ext>
            </a:extLst>
          </p:cNvPr>
          <p:cNvSpPr txBox="1"/>
          <p:nvPr/>
        </p:nvSpPr>
        <p:spPr>
          <a:xfrm>
            <a:off x="1543090" y="2817341"/>
            <a:ext cx="27434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実行、</a:t>
            </a: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STOP </a:t>
            </a: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ボタン</a:t>
            </a:r>
          </a:p>
        </p:txBody>
      </p:sp>
    </p:spTree>
    <p:extLst>
      <p:ext uri="{BB962C8B-B14F-4D97-AF65-F5344CB8AC3E}">
        <p14:creationId xmlns:p14="http://schemas.microsoft.com/office/powerpoint/2010/main" val="2678548580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>
            <a:extLst>
              <a:ext uri="{FF2B5EF4-FFF2-40B4-BE49-F238E27FC236}">
                <a16:creationId xmlns:a16="http://schemas.microsoft.com/office/drawing/2014/main" id="{5B9789D5-8CB1-43ED-6547-03D4181DD8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7165" y="3196908"/>
            <a:ext cx="6217575" cy="2367304"/>
          </a:xfrm>
          <a:prstGeom prst="rect">
            <a:avLst/>
          </a:prstGeom>
        </p:spPr>
      </p:pic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08AF9A70-3861-8057-F79F-3605FF2183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0549" y="136524"/>
            <a:ext cx="8461208" cy="5747928"/>
          </a:xfrm>
        </p:spPr>
        <p:txBody>
          <a:bodyPr/>
          <a:lstStyle/>
          <a:p>
            <a:pPr marL="0" indent="0">
              <a:buNone/>
            </a:pPr>
            <a:r>
              <a:rPr lang="ja-JP" altLang="en-US" dirty="0"/>
              <a:t>⑤ </a:t>
            </a:r>
            <a:r>
              <a:rPr lang="en-US" altLang="ja-JP" dirty="0"/>
              <a:t>trinket </a:t>
            </a:r>
            <a:r>
              <a:rPr lang="ja-JP" altLang="en-US" dirty="0"/>
              <a:t>の次のページを開く</a:t>
            </a:r>
            <a:endParaRPr lang="en-US" altLang="ja-JP" dirty="0"/>
          </a:p>
          <a:p>
            <a:pPr marL="0" indent="0">
              <a:buNone/>
            </a:pPr>
            <a:r>
              <a:rPr lang="en-US" altLang="ja-JP" dirty="0">
                <a:hlinkClick r:id="rId3"/>
              </a:rPr>
              <a:t>https://trinket.io/python/9fe4ad1bb348</a:t>
            </a:r>
            <a:endParaRPr lang="en-US" altLang="ja-JP" dirty="0"/>
          </a:p>
          <a:p>
            <a:r>
              <a:rPr lang="ja-JP" altLang="en-US" dirty="0"/>
              <a:t>乱数は，予測不可能な数値のこと。</a:t>
            </a:r>
            <a:endParaRPr lang="en-US" altLang="ja-JP" dirty="0"/>
          </a:p>
          <a:p>
            <a:r>
              <a:rPr lang="ja-JP" altLang="en-US" dirty="0"/>
              <a:t>様々な用途（シミュレーション、ゲーム、暗号化など）で使用される。</a:t>
            </a:r>
            <a:endParaRPr lang="en-US" altLang="ja-JP" dirty="0"/>
          </a:p>
          <a:p>
            <a:pPr marL="0" indent="0">
              <a:buNone/>
            </a:pPr>
            <a:r>
              <a:rPr lang="ja-JP" altLang="en-US" dirty="0"/>
              <a:t>⑥ 実行結果が，次のように表示されることを確認</a:t>
            </a:r>
            <a:endParaRPr lang="en-US" altLang="ja-JP" dirty="0"/>
          </a:p>
          <a:p>
            <a:pPr marL="0" indent="0">
              <a:buNone/>
            </a:pPr>
            <a:endParaRPr lang="en-US" altLang="ja-JP" dirty="0"/>
          </a:p>
          <a:p>
            <a:pPr marL="0" indent="0">
              <a:buNone/>
            </a:pPr>
            <a:endParaRPr lang="en-US" altLang="ja-JP" dirty="0"/>
          </a:p>
          <a:p>
            <a:pPr marL="0" indent="0">
              <a:buNone/>
            </a:pPr>
            <a:endParaRPr lang="en-US" altLang="ja-JP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C26C1D8A-4F75-182B-75C2-E9D793C66B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53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7" name="コンテンツ プレースホルダー 2">
            <a:extLst>
              <a:ext uri="{FF2B5EF4-FFF2-40B4-BE49-F238E27FC236}">
                <a16:creationId xmlns:a16="http://schemas.microsoft.com/office/drawing/2014/main" id="{4ED4EF91-3CF3-D455-8C60-95123455814E}"/>
              </a:ext>
            </a:extLst>
          </p:cNvPr>
          <p:cNvSpPr txBox="1">
            <a:spLocks/>
          </p:cNvSpPr>
          <p:nvPr/>
        </p:nvSpPr>
        <p:spPr>
          <a:xfrm>
            <a:off x="321844" y="5757591"/>
            <a:ext cx="8025743" cy="1020589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実行が開始しないときは、「</a:t>
            </a: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実行ボタン</a:t>
            </a: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」で</a:t>
            </a: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実行</a:t>
            </a:r>
            <a:endParaRPr kumimoji="1" lang="en-US" altLang="ja-JP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Segoe UI" panose="020B0502040204020203" pitchFamily="34" charset="0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ソースコードを</a:t>
            </a: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書き替えて再度実行</a:t>
            </a: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することも可能</a:t>
            </a:r>
            <a:endParaRPr kumimoji="1" lang="en-US" altLang="ja-JP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Segoe UI" panose="020B0502040204020203" pitchFamily="34" charset="0"/>
            </a:endParaRPr>
          </a:p>
        </p:txBody>
      </p:sp>
      <p:sp>
        <p:nvSpPr>
          <p:cNvPr id="2" name="正方形/長方形 1">
            <a:extLst>
              <a:ext uri="{FF2B5EF4-FFF2-40B4-BE49-F238E27FC236}">
                <a16:creationId xmlns:a16="http://schemas.microsoft.com/office/drawing/2014/main" id="{DBF72D09-CF18-54A3-05FD-E404CF41A5B1}"/>
              </a:ext>
            </a:extLst>
          </p:cNvPr>
          <p:cNvSpPr/>
          <p:nvPr/>
        </p:nvSpPr>
        <p:spPr>
          <a:xfrm>
            <a:off x="1365013" y="3141963"/>
            <a:ext cx="670867" cy="402771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70AD8014-F1FA-FD2C-BE48-B1D2447AF855}"/>
              </a:ext>
            </a:extLst>
          </p:cNvPr>
          <p:cNvSpPr txBox="1"/>
          <p:nvPr/>
        </p:nvSpPr>
        <p:spPr>
          <a:xfrm>
            <a:off x="2035880" y="3260853"/>
            <a:ext cx="27434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実行、</a:t>
            </a: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STOP </a:t>
            </a: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ボタン</a:t>
            </a:r>
          </a:p>
        </p:txBody>
      </p:sp>
    </p:spTree>
    <p:extLst>
      <p:ext uri="{BB962C8B-B14F-4D97-AF65-F5344CB8AC3E}">
        <p14:creationId xmlns:p14="http://schemas.microsoft.com/office/powerpoint/2010/main" val="748070722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EC9E11B-9A28-C4A1-5711-88450DF48A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kumimoji="1" lang="ja-JP" altLang="en-US" dirty="0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7C490680-8908-F6F2-90E3-860D4B9976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1845" y="846253"/>
            <a:ext cx="8461208" cy="592687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kumimoji="1" lang="ja-JP" altLang="en-US" sz="2400" b="1" u="sng" dirty="0"/>
              <a:t>プログラム内でのインポート</a:t>
            </a:r>
            <a:endParaRPr kumimoji="1" lang="en-US" altLang="ja-JP" sz="2400" b="1" u="sng" dirty="0"/>
          </a:p>
          <a:p>
            <a:r>
              <a:rPr kumimoji="1" lang="ja-JP" altLang="en-US" sz="2400" dirty="0"/>
              <a:t>例：</a:t>
            </a:r>
            <a:r>
              <a:rPr kumimoji="1" lang="en-US" altLang="ja-JP" sz="2400" dirty="0"/>
              <a:t>import </a:t>
            </a:r>
            <a:r>
              <a:rPr kumimoji="1" lang="en-US" altLang="ja-JP" sz="2400" dirty="0" err="1"/>
              <a:t>numpy</a:t>
            </a:r>
            <a:r>
              <a:rPr kumimoji="1" lang="en-US" altLang="ja-JP" sz="2400" dirty="0"/>
              <a:t> as np</a:t>
            </a:r>
          </a:p>
          <a:p>
            <a:pPr marL="0" indent="0">
              <a:buNone/>
            </a:pPr>
            <a:endParaRPr kumimoji="1" lang="en-US" altLang="ja-JP" sz="2400" b="1" u="sng" dirty="0"/>
          </a:p>
          <a:p>
            <a:pPr marL="0" indent="0">
              <a:buNone/>
            </a:pPr>
            <a:r>
              <a:rPr kumimoji="1" lang="ja-JP" altLang="en-US" sz="2400" b="1" u="sng" dirty="0"/>
              <a:t>代表的な外部ライブラリ</a:t>
            </a:r>
            <a:endParaRPr kumimoji="1" lang="en-US" altLang="ja-JP" sz="2400" b="1" u="sng" dirty="0"/>
          </a:p>
          <a:p>
            <a:r>
              <a:rPr kumimoji="1" lang="en-US" altLang="ja-JP" sz="2400" dirty="0"/>
              <a:t>NumPy</a:t>
            </a:r>
            <a:r>
              <a:rPr kumimoji="1" lang="ja-JP" altLang="en-US" sz="2400" dirty="0"/>
              <a:t>：数値計算、配列処理</a:t>
            </a:r>
            <a:endParaRPr kumimoji="1" lang="en-US" altLang="ja-JP" sz="2400" dirty="0"/>
          </a:p>
          <a:p>
            <a:r>
              <a:rPr kumimoji="1" lang="en-US" altLang="ja-JP" sz="2400" dirty="0" err="1"/>
              <a:t>Matplotlib.Pyplot</a:t>
            </a:r>
            <a:r>
              <a:rPr kumimoji="1" lang="ja-JP" altLang="en-US" sz="2400" dirty="0"/>
              <a:t>：グラフ、図表作成</a:t>
            </a: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7722441E-9B8A-A5DC-AF23-1E339AEC99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54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97475335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DED05B9-7AA4-1A06-A041-0E652B2E7D6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72AC3FA-BB2A-3E69-C079-49C3040B8B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1845" y="175028"/>
            <a:ext cx="8461208" cy="772826"/>
          </a:xfrm>
        </p:spPr>
        <p:txBody>
          <a:bodyPr>
            <a:noAutofit/>
          </a:bodyPr>
          <a:lstStyle/>
          <a:p>
            <a:r>
              <a:rPr lang="ja-JP" altLang="en-US" sz="2900" dirty="0"/>
              <a:t>ここまでのまとめ</a:t>
            </a:r>
            <a:endParaRPr kumimoji="1" lang="ja-JP" altLang="en-US" sz="2900" dirty="0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8E6EF562-55EB-E5A6-FE6B-6C3F92D079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0245" y="947854"/>
            <a:ext cx="8402226" cy="5910146"/>
          </a:xfrm>
        </p:spPr>
        <p:txBody>
          <a:bodyPr>
            <a:normAutofit/>
          </a:bodyPr>
          <a:lstStyle/>
          <a:p>
            <a:pPr>
              <a:spcBef>
                <a:spcPts val="1200"/>
              </a:spcBef>
            </a:pPr>
            <a:r>
              <a:rPr lang="ja-JP" altLang="en-US" sz="2400" b="1" dirty="0"/>
              <a:t>外部ライブラリ</a:t>
            </a:r>
            <a:r>
              <a:rPr lang="ja-JP" altLang="en-US" sz="2400" dirty="0"/>
              <a:t>は，プログラミング言語の標準機能以外の</a:t>
            </a:r>
            <a:r>
              <a:rPr lang="ja-JP" altLang="en-US" sz="2400" b="1" dirty="0"/>
              <a:t>追加機能を提供するプログラム集</a:t>
            </a:r>
            <a:r>
              <a:rPr lang="ja-JP" altLang="en-US" sz="2400" dirty="0"/>
              <a:t>である．</a:t>
            </a:r>
            <a:endParaRPr lang="en-US" altLang="ja-JP" sz="2400" dirty="0"/>
          </a:p>
          <a:p>
            <a:pPr>
              <a:spcBef>
                <a:spcPts val="1200"/>
              </a:spcBef>
            </a:pPr>
            <a:r>
              <a:rPr lang="ja-JP" altLang="en-US" sz="2400" dirty="0"/>
              <a:t>外部ライブラリの利用には，</a:t>
            </a:r>
            <a:r>
              <a:rPr lang="ja-JP" altLang="en-US" sz="2400" b="1" dirty="0"/>
              <a:t>インストール</a:t>
            </a:r>
            <a:r>
              <a:rPr lang="ja-JP" altLang="en-US" sz="2400" dirty="0"/>
              <a:t>と</a:t>
            </a:r>
            <a:r>
              <a:rPr lang="ja-JP" altLang="en-US" sz="2400" b="1" dirty="0"/>
              <a:t>プログラム内でのインポート</a:t>
            </a:r>
            <a:r>
              <a:rPr lang="ja-JP" altLang="en-US" sz="2400" dirty="0"/>
              <a:t>が必要である．</a:t>
            </a:r>
            <a:endParaRPr lang="en-US" altLang="ja-JP" sz="2400" dirty="0"/>
          </a:p>
          <a:p>
            <a:pPr>
              <a:spcBef>
                <a:spcPts val="1200"/>
              </a:spcBef>
            </a:pPr>
            <a:r>
              <a:rPr lang="ja-JP" altLang="en-US" sz="2400" dirty="0"/>
              <a:t>外部ライブラリを活用することで，</a:t>
            </a:r>
            <a:r>
              <a:rPr lang="ja-JP" altLang="en-US" sz="2400" b="1" dirty="0"/>
              <a:t>プログラム作成の手間と量を削減</a:t>
            </a:r>
            <a:r>
              <a:rPr lang="ja-JP" altLang="en-US" sz="2400" dirty="0"/>
              <a:t>できる．</a:t>
            </a:r>
            <a:endParaRPr lang="en-US" altLang="ja-JP" sz="2400" dirty="0"/>
          </a:p>
          <a:p>
            <a:pPr>
              <a:spcBef>
                <a:spcPts val="1200"/>
              </a:spcBef>
            </a:pPr>
            <a:r>
              <a:rPr lang="ja-JP" altLang="en-US" sz="2400" dirty="0"/>
              <a:t>外部ライブラリにより，</a:t>
            </a:r>
            <a:r>
              <a:rPr lang="ja-JP" altLang="en-US" sz="2400" b="1" dirty="0"/>
              <a:t>高度な機能</a:t>
            </a:r>
            <a:r>
              <a:rPr lang="ja-JP" altLang="en-US" sz="2400" dirty="0"/>
              <a:t>を持ち，</a:t>
            </a:r>
            <a:r>
              <a:rPr lang="ja-JP" altLang="en-US" sz="2400" b="1" dirty="0"/>
              <a:t>効率的に動作するプログラム</a:t>
            </a:r>
            <a:r>
              <a:rPr lang="ja-JP" altLang="en-US" sz="2400" dirty="0"/>
              <a:t>を利用できる．</a:t>
            </a:r>
            <a:endParaRPr lang="en-US" altLang="ja-JP" sz="2400" dirty="0"/>
          </a:p>
          <a:p>
            <a:pPr>
              <a:spcBef>
                <a:spcPts val="1200"/>
              </a:spcBef>
            </a:pPr>
            <a:r>
              <a:rPr lang="ja-JP" altLang="en-US" sz="2400" dirty="0"/>
              <a:t>外部ライブラリの活用は，</a:t>
            </a:r>
            <a:r>
              <a:rPr lang="ja-JP" altLang="en-US" sz="2400" b="1" dirty="0"/>
              <a:t>効率的で高機能なプログラム開発に不可欠</a:t>
            </a:r>
            <a:r>
              <a:rPr lang="ja-JP" altLang="en-US" sz="2400" dirty="0"/>
              <a:t>である．</a:t>
            </a:r>
            <a:endParaRPr lang="en-US" altLang="ja-JP" sz="240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F688CE88-9A98-06B5-9192-544EAA57A4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55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2997275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8" name="Rectangle 27">
            <a:extLst>
              <a:ext uri="{FF2B5EF4-FFF2-40B4-BE49-F238E27FC236}">
                <a16:creationId xmlns:a16="http://schemas.microsoft.com/office/drawing/2014/main" id="{6314D791-4D8A-4854-B8FC-6959656D09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914377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15076E76-3EB3-4269-8135-07CAB20E59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8" y="0"/>
            <a:ext cx="9143772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1190171" y="1741337"/>
            <a:ext cx="6611258" cy="2387918"/>
          </a:xfrm>
        </p:spPr>
        <p:txBody>
          <a:bodyPr anchor="b">
            <a:normAutofit fontScale="90000"/>
          </a:bodyPr>
          <a:lstStyle/>
          <a:p>
            <a:r>
              <a:rPr lang="en-US" altLang="ja-JP" sz="4500" dirty="0">
                <a:solidFill>
                  <a:schemeClr val="tx2"/>
                </a:solidFill>
              </a:rPr>
              <a:t>2-6. </a:t>
            </a:r>
            <a:r>
              <a:rPr lang="ja-JP" altLang="en-US" sz="4500" dirty="0">
                <a:solidFill>
                  <a:schemeClr val="tx2"/>
                </a:solidFill>
              </a:rPr>
              <a:t>実データを用いた散布図の作成</a:t>
            </a:r>
            <a:br>
              <a:rPr lang="ja-JP" altLang="en-US" sz="4500" dirty="0">
                <a:solidFill>
                  <a:schemeClr val="tx2"/>
                </a:solidFill>
              </a:rPr>
            </a:br>
            <a:br>
              <a:rPr lang="en-US" altLang="ja-JP" sz="4500" dirty="0">
                <a:solidFill>
                  <a:schemeClr val="tx2"/>
                </a:solidFill>
              </a:rPr>
            </a:br>
            <a:endParaRPr lang="ja-JP" altLang="en-US" sz="4500" dirty="0">
              <a:solidFill>
                <a:schemeClr val="tx2"/>
              </a:solidFill>
            </a:endParaRP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81BB6C5D-5D04-49F7-B5F6-C3E1CB233D8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044128" y="4200522"/>
            <a:ext cx="5055514" cy="682079"/>
          </a:xfrm>
        </p:spPr>
        <p:txBody>
          <a:bodyPr>
            <a:normAutofit/>
          </a:bodyPr>
          <a:lstStyle/>
          <a:p>
            <a:endParaRPr kumimoji="1" lang="ja-JP" altLang="en-US">
              <a:solidFill>
                <a:schemeClr val="tx2"/>
              </a:solidFill>
            </a:endParaRPr>
          </a:p>
        </p:txBody>
      </p:sp>
      <p:grpSp>
        <p:nvGrpSpPr>
          <p:cNvPr id="32" name="Group 31">
            <a:extLst>
              <a:ext uri="{FF2B5EF4-FFF2-40B4-BE49-F238E27FC236}">
                <a16:creationId xmlns:a16="http://schemas.microsoft.com/office/drawing/2014/main" id="{5EB3C7E5-50E1-4F9E-AEA3-A6D2190394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H="1">
            <a:off x="228" y="0"/>
            <a:ext cx="3872286" cy="3153018"/>
            <a:chOff x="6867015" y="-1"/>
            <a:chExt cx="5324985" cy="3251912"/>
          </a:xfrm>
          <a:solidFill>
            <a:schemeClr val="accent5">
              <a:alpha val="10000"/>
            </a:schemeClr>
          </a:solidFill>
        </p:grpSpPr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80233B5C-C5A9-48C0-8C07-21E6F6B3603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867015" y="-1"/>
              <a:ext cx="5324985" cy="3251912"/>
            </a:xfrm>
            <a:custGeom>
              <a:avLst/>
              <a:gdLst>
                <a:gd name="connsiteX0" fmla="*/ 0 w 5324985"/>
                <a:gd name="connsiteY0" fmla="*/ 0 h 3251912"/>
                <a:gd name="connsiteX1" fmla="*/ 36826 w 5324985"/>
                <a:gd name="connsiteY1" fmla="*/ 0 h 3251912"/>
                <a:gd name="connsiteX2" fmla="*/ 45003 w 5324985"/>
                <a:gd name="connsiteY2" fmla="*/ 152909 h 3251912"/>
                <a:gd name="connsiteX3" fmla="*/ 68956 w 5324985"/>
                <a:gd name="connsiteY3" fmla="*/ 308600 h 3251912"/>
                <a:gd name="connsiteX4" fmla="*/ 167774 w 5324985"/>
                <a:gd name="connsiteY4" fmla="*/ 607968 h 3251912"/>
                <a:gd name="connsiteX5" fmla="*/ 201857 w 5324985"/>
                <a:gd name="connsiteY5" fmla="*/ 679539 h 3251912"/>
                <a:gd name="connsiteX6" fmla="*/ 239741 w 5324985"/>
                <a:gd name="connsiteY6" fmla="*/ 749488 h 3251912"/>
                <a:gd name="connsiteX7" fmla="*/ 323724 w 5324985"/>
                <a:gd name="connsiteY7" fmla="*/ 885101 h 3251912"/>
                <a:gd name="connsiteX8" fmla="*/ 416412 w 5324985"/>
                <a:gd name="connsiteY8" fmla="*/ 1016081 h 3251912"/>
                <a:gd name="connsiteX9" fmla="*/ 515719 w 5324985"/>
                <a:gd name="connsiteY9" fmla="*/ 1143356 h 3251912"/>
                <a:gd name="connsiteX10" fmla="*/ 722427 w 5324985"/>
                <a:gd name="connsiteY10" fmla="*/ 1395127 h 3251912"/>
                <a:gd name="connsiteX11" fmla="*/ 825780 w 5324985"/>
                <a:gd name="connsiteY11" fmla="*/ 1522749 h 3251912"/>
                <a:gd name="connsiteX12" fmla="*/ 926314 w 5324985"/>
                <a:gd name="connsiteY12" fmla="*/ 1651992 h 3251912"/>
                <a:gd name="connsiteX13" fmla="*/ 1026848 w 5324985"/>
                <a:gd name="connsiteY13" fmla="*/ 1776836 h 3251912"/>
                <a:gd name="connsiteX14" fmla="*/ 1131918 w 5324985"/>
                <a:gd name="connsiteY14" fmla="*/ 1897393 h 3251912"/>
                <a:gd name="connsiteX15" fmla="*/ 1354688 w 5324985"/>
                <a:gd name="connsiteY15" fmla="*/ 2124728 h 3251912"/>
                <a:gd name="connsiteX16" fmla="*/ 1855027 w 5324985"/>
                <a:gd name="connsiteY16" fmla="*/ 2504236 h 3251912"/>
                <a:gd name="connsiteX17" fmla="*/ 2131618 w 5324985"/>
                <a:gd name="connsiteY17" fmla="*/ 2646913 h 3251912"/>
                <a:gd name="connsiteX18" fmla="*/ 2423534 w 5324985"/>
                <a:gd name="connsiteY18" fmla="*/ 2754732 h 3251912"/>
                <a:gd name="connsiteX19" fmla="*/ 2727588 w 5324985"/>
                <a:gd name="connsiteY19" fmla="*/ 2829197 h 3251912"/>
                <a:gd name="connsiteX20" fmla="*/ 3041083 w 5324985"/>
                <a:gd name="connsiteY20" fmla="*/ 2870890 h 3251912"/>
                <a:gd name="connsiteX21" fmla="*/ 3360340 w 5324985"/>
                <a:gd name="connsiteY21" fmla="*/ 2883976 h 3251912"/>
                <a:gd name="connsiteX22" fmla="*/ 3439663 w 5324985"/>
                <a:gd name="connsiteY22" fmla="*/ 2883396 h 3251912"/>
                <a:gd name="connsiteX23" fmla="*/ 3478529 w 5324985"/>
                <a:gd name="connsiteY23" fmla="*/ 2882471 h 3251912"/>
                <a:gd name="connsiteX24" fmla="*/ 3517271 w 5324985"/>
                <a:gd name="connsiteY24" fmla="*/ 2880616 h 3251912"/>
                <a:gd name="connsiteX25" fmla="*/ 3671260 w 5324985"/>
                <a:gd name="connsiteY25" fmla="*/ 2867878 h 3251912"/>
                <a:gd name="connsiteX26" fmla="*/ 4265268 w 5324985"/>
                <a:gd name="connsiteY26" fmla="*/ 2716283 h 3251912"/>
                <a:gd name="connsiteX27" fmla="*/ 4546395 w 5324985"/>
                <a:gd name="connsiteY27" fmla="*/ 2584724 h 3251912"/>
                <a:gd name="connsiteX28" fmla="*/ 4817837 w 5324985"/>
                <a:gd name="connsiteY28" fmla="*/ 2424674 h 3251912"/>
                <a:gd name="connsiteX29" fmla="*/ 5081677 w 5324985"/>
                <a:gd name="connsiteY29" fmla="*/ 2243548 h 3251912"/>
                <a:gd name="connsiteX30" fmla="*/ 5211881 w 5324985"/>
                <a:gd name="connsiteY30" fmla="*/ 2147658 h 3251912"/>
                <a:gd name="connsiteX31" fmla="*/ 5324985 w 5324985"/>
                <a:gd name="connsiteY31" fmla="*/ 2062128 h 3251912"/>
                <a:gd name="connsiteX32" fmla="*/ 5324985 w 5324985"/>
                <a:gd name="connsiteY32" fmla="*/ 2514993 h 3251912"/>
                <a:gd name="connsiteX33" fmla="*/ 5314867 w 5324985"/>
                <a:gd name="connsiteY33" fmla="*/ 2522881 h 3251912"/>
                <a:gd name="connsiteX34" fmla="*/ 5038276 w 5324985"/>
                <a:gd name="connsiteY34" fmla="*/ 2722421 h 3251912"/>
                <a:gd name="connsiteX35" fmla="*/ 4741701 w 5324985"/>
                <a:gd name="connsiteY35" fmla="*/ 2904937 h 3251912"/>
                <a:gd name="connsiteX36" fmla="*/ 4420728 w 5324985"/>
                <a:gd name="connsiteY36" fmla="*/ 3058848 h 3251912"/>
                <a:gd name="connsiteX37" fmla="*/ 3717481 w 5324985"/>
                <a:gd name="connsiteY37" fmla="*/ 3237079 h 3251912"/>
                <a:gd name="connsiteX38" fmla="*/ 3535661 w 5324985"/>
                <a:gd name="connsiteY38" fmla="*/ 3249934 h 3251912"/>
                <a:gd name="connsiteX39" fmla="*/ 3490175 w 5324985"/>
                <a:gd name="connsiteY39" fmla="*/ 3251555 h 3251912"/>
                <a:gd name="connsiteX40" fmla="*/ 3444813 w 5324985"/>
                <a:gd name="connsiteY40" fmla="*/ 3251787 h 3251912"/>
                <a:gd name="connsiteX41" fmla="*/ 3355681 w 5324985"/>
                <a:gd name="connsiteY41" fmla="*/ 3250745 h 3251912"/>
                <a:gd name="connsiteX42" fmla="*/ 3179011 w 5324985"/>
                <a:gd name="connsiteY42" fmla="*/ 3243795 h 3251912"/>
                <a:gd name="connsiteX43" fmla="*/ 3002217 w 5324985"/>
                <a:gd name="connsiteY43" fmla="*/ 3227814 h 3251912"/>
                <a:gd name="connsiteX44" fmla="*/ 2650103 w 5324985"/>
                <a:gd name="connsiteY44" fmla="*/ 3170836 h 3251912"/>
                <a:gd name="connsiteX45" fmla="*/ 2305836 w 5324985"/>
                <a:gd name="connsiteY45" fmla="*/ 3072514 h 3251912"/>
                <a:gd name="connsiteX46" fmla="*/ 1978611 w 5324985"/>
                <a:gd name="connsiteY46" fmla="*/ 2929952 h 3251912"/>
                <a:gd name="connsiteX47" fmla="*/ 1678235 w 5324985"/>
                <a:gd name="connsiteY47" fmla="*/ 2744424 h 3251912"/>
                <a:gd name="connsiteX48" fmla="*/ 1175688 w 5324985"/>
                <a:gd name="connsiteY48" fmla="*/ 2277018 h 3251912"/>
                <a:gd name="connsiteX49" fmla="*/ 971310 w 5324985"/>
                <a:gd name="connsiteY49" fmla="*/ 2012044 h 3251912"/>
                <a:gd name="connsiteX50" fmla="*/ 790717 w 5324985"/>
                <a:gd name="connsiteY50" fmla="*/ 1735723 h 3251912"/>
                <a:gd name="connsiteX51" fmla="*/ 706488 w 5324985"/>
                <a:gd name="connsiteY51" fmla="*/ 1598604 h 3251912"/>
                <a:gd name="connsiteX52" fmla="*/ 618951 w 5324985"/>
                <a:gd name="connsiteY52" fmla="*/ 1463802 h 3251912"/>
                <a:gd name="connsiteX53" fmla="*/ 436273 w 5324985"/>
                <a:gd name="connsiteY53" fmla="*/ 1195355 h 3251912"/>
                <a:gd name="connsiteX54" fmla="*/ 346896 w 5324985"/>
                <a:gd name="connsiteY54" fmla="*/ 1058816 h 3251912"/>
                <a:gd name="connsiteX55" fmla="*/ 261809 w 5324985"/>
                <a:gd name="connsiteY55" fmla="*/ 919264 h 3251912"/>
                <a:gd name="connsiteX56" fmla="*/ 118487 w 5324985"/>
                <a:gd name="connsiteY56" fmla="*/ 626498 h 3251912"/>
                <a:gd name="connsiteX57" fmla="*/ 28130 w 5324985"/>
                <a:gd name="connsiteY57" fmla="*/ 315781 h 3251912"/>
                <a:gd name="connsiteX58" fmla="*/ 6751 w 5324985"/>
                <a:gd name="connsiteY58" fmla="*/ 156195 h 32519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</a:cxnLst>
              <a:rect l="l" t="t" r="r" b="b"/>
              <a:pathLst>
                <a:path w="5324985" h="3251912">
                  <a:moveTo>
                    <a:pt x="0" y="0"/>
                  </a:moveTo>
                  <a:lnTo>
                    <a:pt x="36826" y="0"/>
                  </a:lnTo>
                  <a:lnTo>
                    <a:pt x="45003" y="152909"/>
                  </a:lnTo>
                  <a:cubicBezTo>
                    <a:pt x="50351" y="205154"/>
                    <a:pt x="58290" y="257123"/>
                    <a:pt x="68956" y="308600"/>
                  </a:cubicBezTo>
                  <a:cubicBezTo>
                    <a:pt x="91393" y="411324"/>
                    <a:pt x="123882" y="511847"/>
                    <a:pt x="167774" y="607968"/>
                  </a:cubicBezTo>
                  <a:cubicBezTo>
                    <a:pt x="178195" y="632173"/>
                    <a:pt x="190333" y="655798"/>
                    <a:pt x="201857" y="679539"/>
                  </a:cubicBezTo>
                  <a:cubicBezTo>
                    <a:pt x="214363" y="702933"/>
                    <a:pt x="226255" y="726557"/>
                    <a:pt x="239741" y="749488"/>
                  </a:cubicBezTo>
                  <a:cubicBezTo>
                    <a:pt x="265488" y="795812"/>
                    <a:pt x="294176" y="840746"/>
                    <a:pt x="323724" y="885101"/>
                  </a:cubicBezTo>
                  <a:cubicBezTo>
                    <a:pt x="353149" y="929572"/>
                    <a:pt x="384657" y="972885"/>
                    <a:pt x="416412" y="1016081"/>
                  </a:cubicBezTo>
                  <a:cubicBezTo>
                    <a:pt x="448655" y="1058931"/>
                    <a:pt x="482127" y="1101202"/>
                    <a:pt x="515719" y="1143356"/>
                  </a:cubicBezTo>
                  <a:cubicBezTo>
                    <a:pt x="583027" y="1227782"/>
                    <a:pt x="653402" y="1310470"/>
                    <a:pt x="722427" y="1395127"/>
                  </a:cubicBezTo>
                  <a:cubicBezTo>
                    <a:pt x="757123" y="1437282"/>
                    <a:pt x="791697" y="1479783"/>
                    <a:pt x="825780" y="1522749"/>
                  </a:cubicBezTo>
                  <a:cubicBezTo>
                    <a:pt x="859742" y="1565367"/>
                    <a:pt x="893457" y="1610649"/>
                    <a:pt x="926314" y="1651992"/>
                  </a:cubicBezTo>
                  <a:cubicBezTo>
                    <a:pt x="958927" y="1694379"/>
                    <a:pt x="993132" y="1735492"/>
                    <a:pt x="1026848" y="1776836"/>
                  </a:cubicBezTo>
                  <a:cubicBezTo>
                    <a:pt x="1061545" y="1817485"/>
                    <a:pt x="1095996" y="1858133"/>
                    <a:pt x="1131918" y="1897393"/>
                  </a:cubicBezTo>
                  <a:cubicBezTo>
                    <a:pt x="1203273" y="1976376"/>
                    <a:pt x="1277447" y="2052463"/>
                    <a:pt x="1354688" y="2124728"/>
                  </a:cubicBezTo>
                  <a:cubicBezTo>
                    <a:pt x="1509411" y="2268911"/>
                    <a:pt x="1676396" y="2397575"/>
                    <a:pt x="1855027" y="2504236"/>
                  </a:cubicBezTo>
                  <a:cubicBezTo>
                    <a:pt x="1944528" y="2557277"/>
                    <a:pt x="2036357" y="2605917"/>
                    <a:pt x="2131618" y="2646913"/>
                  </a:cubicBezTo>
                  <a:cubicBezTo>
                    <a:pt x="2226267" y="2689068"/>
                    <a:pt x="2323981" y="2724622"/>
                    <a:pt x="2423534" y="2754732"/>
                  </a:cubicBezTo>
                  <a:cubicBezTo>
                    <a:pt x="2523087" y="2784958"/>
                    <a:pt x="2624602" y="2809394"/>
                    <a:pt x="2727588" y="2829197"/>
                  </a:cubicBezTo>
                  <a:cubicBezTo>
                    <a:pt x="2830698" y="2848653"/>
                    <a:pt x="2935522" y="2861971"/>
                    <a:pt x="3041083" y="2870890"/>
                  </a:cubicBezTo>
                  <a:cubicBezTo>
                    <a:pt x="3146644" y="2879922"/>
                    <a:pt x="3253307" y="2883860"/>
                    <a:pt x="3360340" y="2883976"/>
                  </a:cubicBezTo>
                  <a:cubicBezTo>
                    <a:pt x="3387067" y="2883976"/>
                    <a:pt x="3414162" y="2884439"/>
                    <a:pt x="3439663" y="2883396"/>
                  </a:cubicBezTo>
                  <a:lnTo>
                    <a:pt x="3478529" y="2882471"/>
                  </a:lnTo>
                  <a:lnTo>
                    <a:pt x="3517271" y="2880616"/>
                  </a:lnTo>
                  <a:cubicBezTo>
                    <a:pt x="3568887" y="2878417"/>
                    <a:pt x="3620257" y="2873552"/>
                    <a:pt x="3671260" y="2867878"/>
                  </a:cubicBezTo>
                  <a:cubicBezTo>
                    <a:pt x="3875515" y="2844253"/>
                    <a:pt x="4074253" y="2792486"/>
                    <a:pt x="4265268" y="2716283"/>
                  </a:cubicBezTo>
                  <a:cubicBezTo>
                    <a:pt x="4361020" y="2678529"/>
                    <a:pt x="4454444" y="2633710"/>
                    <a:pt x="4546395" y="2584724"/>
                  </a:cubicBezTo>
                  <a:cubicBezTo>
                    <a:pt x="4638470" y="2535967"/>
                    <a:pt x="4728827" y="2481885"/>
                    <a:pt x="4817837" y="2424674"/>
                  </a:cubicBezTo>
                  <a:cubicBezTo>
                    <a:pt x="4906846" y="2367348"/>
                    <a:pt x="4994385" y="2306317"/>
                    <a:pt x="5081677" y="2243548"/>
                  </a:cubicBezTo>
                  <a:cubicBezTo>
                    <a:pt x="5125201" y="2212164"/>
                    <a:pt x="5168603" y="2179969"/>
                    <a:pt x="5211881" y="2147658"/>
                  </a:cubicBezTo>
                  <a:lnTo>
                    <a:pt x="5324985" y="2062128"/>
                  </a:lnTo>
                  <a:lnTo>
                    <a:pt x="5324985" y="2514993"/>
                  </a:lnTo>
                  <a:lnTo>
                    <a:pt x="5314867" y="2522881"/>
                  </a:lnTo>
                  <a:cubicBezTo>
                    <a:pt x="5225490" y="2591325"/>
                    <a:pt x="5133783" y="2658379"/>
                    <a:pt x="5038276" y="2722421"/>
                  </a:cubicBezTo>
                  <a:cubicBezTo>
                    <a:pt x="4942892" y="2786348"/>
                    <a:pt x="4844810" y="2848422"/>
                    <a:pt x="4741701" y="2904937"/>
                  </a:cubicBezTo>
                  <a:cubicBezTo>
                    <a:pt x="4638592" y="2961337"/>
                    <a:pt x="4531929" y="3013683"/>
                    <a:pt x="4420728" y="3058848"/>
                  </a:cubicBezTo>
                  <a:cubicBezTo>
                    <a:pt x="4199063" y="3150338"/>
                    <a:pt x="3959621" y="3211485"/>
                    <a:pt x="3717481" y="3237079"/>
                  </a:cubicBezTo>
                  <a:cubicBezTo>
                    <a:pt x="3656914" y="3243101"/>
                    <a:pt x="3596227" y="3247966"/>
                    <a:pt x="3535661" y="3249934"/>
                  </a:cubicBezTo>
                  <a:lnTo>
                    <a:pt x="3490175" y="3251555"/>
                  </a:lnTo>
                  <a:lnTo>
                    <a:pt x="3444813" y="3251787"/>
                  </a:lnTo>
                  <a:cubicBezTo>
                    <a:pt x="3414162" y="3252250"/>
                    <a:pt x="3385105" y="3251324"/>
                    <a:pt x="3355681" y="3250745"/>
                  </a:cubicBezTo>
                  <a:cubicBezTo>
                    <a:pt x="3296954" y="3250050"/>
                    <a:pt x="3237860" y="3246692"/>
                    <a:pt x="3179011" y="3243795"/>
                  </a:cubicBezTo>
                  <a:cubicBezTo>
                    <a:pt x="3120039" y="3239164"/>
                    <a:pt x="3061067" y="3234878"/>
                    <a:pt x="3002217" y="3227814"/>
                  </a:cubicBezTo>
                  <a:cubicBezTo>
                    <a:pt x="2884397" y="3214496"/>
                    <a:pt x="2766699" y="3196314"/>
                    <a:pt x="2650103" y="3170836"/>
                  </a:cubicBezTo>
                  <a:cubicBezTo>
                    <a:pt x="2533510" y="3145358"/>
                    <a:pt x="2418263" y="3112583"/>
                    <a:pt x="2305836" y="3072514"/>
                  </a:cubicBezTo>
                  <a:cubicBezTo>
                    <a:pt x="2193410" y="3032328"/>
                    <a:pt x="2083926" y="2984383"/>
                    <a:pt x="1978611" y="2929952"/>
                  </a:cubicBezTo>
                  <a:cubicBezTo>
                    <a:pt x="1873663" y="2874711"/>
                    <a:pt x="1772884" y="2812985"/>
                    <a:pt x="1678235" y="2744424"/>
                  </a:cubicBezTo>
                  <a:cubicBezTo>
                    <a:pt x="1488201" y="2608001"/>
                    <a:pt x="1321708" y="2448068"/>
                    <a:pt x="1175688" y="2277018"/>
                  </a:cubicBezTo>
                  <a:cubicBezTo>
                    <a:pt x="1102985" y="2191086"/>
                    <a:pt x="1035309" y="2102377"/>
                    <a:pt x="971310" y="2012044"/>
                  </a:cubicBezTo>
                  <a:cubicBezTo>
                    <a:pt x="907188" y="1921714"/>
                    <a:pt x="847358" y="1829413"/>
                    <a:pt x="790717" y="1735723"/>
                  </a:cubicBezTo>
                  <a:cubicBezTo>
                    <a:pt x="761782" y="1688357"/>
                    <a:pt x="735300" y="1644002"/>
                    <a:pt x="706488" y="1598604"/>
                  </a:cubicBezTo>
                  <a:cubicBezTo>
                    <a:pt x="677922" y="1553555"/>
                    <a:pt x="648866" y="1508505"/>
                    <a:pt x="618951" y="1463802"/>
                  </a:cubicBezTo>
                  <a:lnTo>
                    <a:pt x="436273" y="1195355"/>
                  </a:lnTo>
                  <a:cubicBezTo>
                    <a:pt x="405990" y="1150189"/>
                    <a:pt x="376075" y="1104792"/>
                    <a:pt x="346896" y="1058816"/>
                  </a:cubicBezTo>
                  <a:cubicBezTo>
                    <a:pt x="317716" y="1012838"/>
                    <a:pt x="288782" y="966747"/>
                    <a:pt x="261809" y="919264"/>
                  </a:cubicBezTo>
                  <a:cubicBezTo>
                    <a:pt x="207742" y="824764"/>
                    <a:pt x="158088" y="727485"/>
                    <a:pt x="118487" y="626498"/>
                  </a:cubicBezTo>
                  <a:cubicBezTo>
                    <a:pt x="78151" y="525859"/>
                    <a:pt x="48237" y="421515"/>
                    <a:pt x="28130" y="315781"/>
                  </a:cubicBezTo>
                  <a:cubicBezTo>
                    <a:pt x="18506" y="262914"/>
                    <a:pt x="11425" y="209642"/>
                    <a:pt x="6751" y="156195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10F3AF96-AAC1-41E3-9F66-0A6277845D1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16467" y="-1"/>
              <a:ext cx="5275533" cy="2980757"/>
            </a:xfrm>
            <a:custGeom>
              <a:avLst/>
              <a:gdLst>
                <a:gd name="connsiteX0" fmla="*/ 0 w 5275533"/>
                <a:gd name="connsiteY0" fmla="*/ 0 h 2980757"/>
                <a:gd name="connsiteX1" fmla="*/ 201166 w 5275533"/>
                <a:gd name="connsiteY1" fmla="*/ 0 h 2980757"/>
                <a:gd name="connsiteX2" fmla="*/ 206734 w 5275533"/>
                <a:gd name="connsiteY2" fmla="*/ 89286 h 2980757"/>
                <a:gd name="connsiteX3" fmla="*/ 232051 w 5275533"/>
                <a:gd name="connsiteY3" fmla="*/ 226897 h 2980757"/>
                <a:gd name="connsiteX4" fmla="*/ 332707 w 5275533"/>
                <a:gd name="connsiteY4" fmla="*/ 487120 h 2980757"/>
                <a:gd name="connsiteX5" fmla="*/ 402959 w 5275533"/>
                <a:gd name="connsiteY5" fmla="*/ 609647 h 2980757"/>
                <a:gd name="connsiteX6" fmla="*/ 483631 w 5275533"/>
                <a:gd name="connsiteY6" fmla="*/ 728236 h 2980757"/>
                <a:gd name="connsiteX7" fmla="*/ 669986 w 5275533"/>
                <a:gd name="connsiteY7" fmla="*/ 957424 h 2980757"/>
                <a:gd name="connsiteX8" fmla="*/ 871667 w 5275533"/>
                <a:gd name="connsiteY8" fmla="*/ 1188348 h 2980757"/>
                <a:gd name="connsiteX9" fmla="*/ 971956 w 5275533"/>
                <a:gd name="connsiteY9" fmla="*/ 1308905 h 2980757"/>
                <a:gd name="connsiteX10" fmla="*/ 1020139 w 5275533"/>
                <a:gd name="connsiteY10" fmla="*/ 1368084 h 2980757"/>
                <a:gd name="connsiteX11" fmla="*/ 1067340 w 5275533"/>
                <a:gd name="connsiteY11" fmla="*/ 1424715 h 2980757"/>
                <a:gd name="connsiteX12" fmla="*/ 1472909 w 5275533"/>
                <a:gd name="connsiteY12" fmla="*/ 1843252 h 2980757"/>
                <a:gd name="connsiteX13" fmla="*/ 1688567 w 5275533"/>
                <a:gd name="connsiteY13" fmla="*/ 2031559 h 2980757"/>
                <a:gd name="connsiteX14" fmla="*/ 1914401 w 5275533"/>
                <a:gd name="connsiteY14" fmla="*/ 2205156 h 2980757"/>
                <a:gd name="connsiteX15" fmla="*/ 2418909 w 5275533"/>
                <a:gd name="connsiteY15" fmla="*/ 2479741 h 2980757"/>
                <a:gd name="connsiteX16" fmla="*/ 2701141 w 5275533"/>
                <a:gd name="connsiteY16" fmla="*/ 2557333 h 2980757"/>
                <a:gd name="connsiteX17" fmla="*/ 2773475 w 5275533"/>
                <a:gd name="connsiteY17" fmla="*/ 2570999 h 2980757"/>
                <a:gd name="connsiteX18" fmla="*/ 2846424 w 5275533"/>
                <a:gd name="connsiteY18" fmla="*/ 2582465 h 2980757"/>
                <a:gd name="connsiteX19" fmla="*/ 2993669 w 5275533"/>
                <a:gd name="connsiteY19" fmla="*/ 2598909 h 2980757"/>
                <a:gd name="connsiteX20" fmla="*/ 3067721 w 5275533"/>
                <a:gd name="connsiteY20" fmla="*/ 2604237 h 2980757"/>
                <a:gd name="connsiteX21" fmla="*/ 3142019 w 5275533"/>
                <a:gd name="connsiteY21" fmla="*/ 2607943 h 2980757"/>
                <a:gd name="connsiteX22" fmla="*/ 3216561 w 5275533"/>
                <a:gd name="connsiteY22" fmla="*/ 2609564 h 2980757"/>
                <a:gd name="connsiteX23" fmla="*/ 3291225 w 5275533"/>
                <a:gd name="connsiteY23" fmla="*/ 2609217 h 2980757"/>
                <a:gd name="connsiteX24" fmla="*/ 3328619 w 5275533"/>
                <a:gd name="connsiteY24" fmla="*/ 2608869 h 2980757"/>
                <a:gd name="connsiteX25" fmla="*/ 3364665 w 5275533"/>
                <a:gd name="connsiteY25" fmla="*/ 2607363 h 2980757"/>
                <a:gd name="connsiteX26" fmla="*/ 3400587 w 5275533"/>
                <a:gd name="connsiteY26" fmla="*/ 2605627 h 2980757"/>
                <a:gd name="connsiteX27" fmla="*/ 3436387 w 5275533"/>
                <a:gd name="connsiteY27" fmla="*/ 2602847 h 2980757"/>
                <a:gd name="connsiteX28" fmla="*/ 3578361 w 5275533"/>
                <a:gd name="connsiteY28" fmla="*/ 2586286 h 2980757"/>
                <a:gd name="connsiteX29" fmla="*/ 4119159 w 5275533"/>
                <a:gd name="connsiteY29" fmla="*/ 2418594 h 2980757"/>
                <a:gd name="connsiteX30" fmla="*/ 4618765 w 5275533"/>
                <a:gd name="connsiteY30" fmla="*/ 2124668 h 2980757"/>
                <a:gd name="connsiteX31" fmla="*/ 4739895 w 5275533"/>
                <a:gd name="connsiteY31" fmla="*/ 2038275 h 2980757"/>
                <a:gd name="connsiteX32" fmla="*/ 4861027 w 5275533"/>
                <a:gd name="connsiteY32" fmla="*/ 1948986 h 2980757"/>
                <a:gd name="connsiteX33" fmla="*/ 5106354 w 5275533"/>
                <a:gd name="connsiteY33" fmla="*/ 1763690 h 2980757"/>
                <a:gd name="connsiteX34" fmla="*/ 5275533 w 5275533"/>
                <a:gd name="connsiteY34" fmla="*/ 1641017 h 2980757"/>
                <a:gd name="connsiteX35" fmla="*/ 5275533 w 5275533"/>
                <a:gd name="connsiteY35" fmla="*/ 2257481 h 2980757"/>
                <a:gd name="connsiteX36" fmla="*/ 5168881 w 5275533"/>
                <a:gd name="connsiteY36" fmla="*/ 2332084 h 2980757"/>
                <a:gd name="connsiteX37" fmla="*/ 5036225 w 5275533"/>
                <a:gd name="connsiteY37" fmla="*/ 2421489 h 2980757"/>
                <a:gd name="connsiteX38" fmla="*/ 4899401 w 5275533"/>
                <a:gd name="connsiteY38" fmla="*/ 2508347 h 2980757"/>
                <a:gd name="connsiteX39" fmla="*/ 4612145 w 5275533"/>
                <a:gd name="connsiteY39" fmla="*/ 2671407 h 2980757"/>
                <a:gd name="connsiteX40" fmla="*/ 4303187 w 5275533"/>
                <a:gd name="connsiteY40" fmla="*/ 2810030 h 2980757"/>
                <a:gd name="connsiteX41" fmla="*/ 3630835 w 5275533"/>
                <a:gd name="connsiteY41" fmla="*/ 2969500 h 2980757"/>
                <a:gd name="connsiteX42" fmla="*/ 3457719 w 5275533"/>
                <a:gd name="connsiteY42" fmla="*/ 2979808 h 2980757"/>
                <a:gd name="connsiteX43" fmla="*/ 3414441 w 5275533"/>
                <a:gd name="connsiteY43" fmla="*/ 2980733 h 2980757"/>
                <a:gd name="connsiteX44" fmla="*/ 3371285 w 5275533"/>
                <a:gd name="connsiteY44" fmla="*/ 2980502 h 2980757"/>
                <a:gd name="connsiteX45" fmla="*/ 3328252 w 5275533"/>
                <a:gd name="connsiteY45" fmla="*/ 2980039 h 2980757"/>
                <a:gd name="connsiteX46" fmla="*/ 3286445 w 5275533"/>
                <a:gd name="connsiteY46" fmla="*/ 2978534 h 2980757"/>
                <a:gd name="connsiteX47" fmla="*/ 2952475 w 5275533"/>
                <a:gd name="connsiteY47" fmla="*/ 2953402 h 2980757"/>
                <a:gd name="connsiteX48" fmla="*/ 2620591 w 5275533"/>
                <a:gd name="connsiteY48" fmla="*/ 2898046 h 2980757"/>
                <a:gd name="connsiteX49" fmla="*/ 2294591 w 5275533"/>
                <a:gd name="connsiteY49" fmla="*/ 2811305 h 2980757"/>
                <a:gd name="connsiteX50" fmla="*/ 1670544 w 5275533"/>
                <a:gd name="connsiteY50" fmla="*/ 2550501 h 2980757"/>
                <a:gd name="connsiteX51" fmla="*/ 1144703 w 5275533"/>
                <a:gd name="connsiteY51" fmla="*/ 2144472 h 2980757"/>
                <a:gd name="connsiteX52" fmla="*/ 931497 w 5275533"/>
                <a:gd name="connsiteY52" fmla="*/ 1900114 h 2980757"/>
                <a:gd name="connsiteX53" fmla="*/ 745265 w 5275533"/>
                <a:gd name="connsiteY53" fmla="*/ 1641395 h 2980757"/>
                <a:gd name="connsiteX54" fmla="*/ 701741 w 5275533"/>
                <a:gd name="connsiteY54" fmla="*/ 1575500 h 2980757"/>
                <a:gd name="connsiteX55" fmla="*/ 660178 w 5275533"/>
                <a:gd name="connsiteY55" fmla="*/ 1511573 h 2980757"/>
                <a:gd name="connsiteX56" fmla="*/ 578158 w 5275533"/>
                <a:gd name="connsiteY56" fmla="*/ 1387656 h 2980757"/>
                <a:gd name="connsiteX57" fmla="*/ 408230 w 5275533"/>
                <a:gd name="connsiteY57" fmla="*/ 1134497 h 2980757"/>
                <a:gd name="connsiteX58" fmla="*/ 242349 w 5275533"/>
                <a:gd name="connsiteY58" fmla="*/ 866860 h 2980757"/>
                <a:gd name="connsiteX59" fmla="*/ 167562 w 5275533"/>
                <a:gd name="connsiteY59" fmla="*/ 724994 h 2980757"/>
                <a:gd name="connsiteX60" fmla="*/ 104054 w 5275533"/>
                <a:gd name="connsiteY60" fmla="*/ 576525 h 2980757"/>
                <a:gd name="connsiteX61" fmla="*/ 55381 w 5275533"/>
                <a:gd name="connsiteY61" fmla="*/ 422499 h 2980757"/>
                <a:gd name="connsiteX62" fmla="*/ 37236 w 5275533"/>
                <a:gd name="connsiteY62" fmla="*/ 343980 h 2980757"/>
                <a:gd name="connsiteX63" fmla="*/ 29267 w 5275533"/>
                <a:gd name="connsiteY63" fmla="*/ 304604 h 2980757"/>
                <a:gd name="connsiteX64" fmla="*/ 22646 w 5275533"/>
                <a:gd name="connsiteY64" fmla="*/ 265113 h 2980757"/>
                <a:gd name="connsiteX65" fmla="*/ 3903 w 5275533"/>
                <a:gd name="connsiteY65" fmla="*/ 106787 h 29807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</a:cxnLst>
              <a:rect l="l" t="t" r="r" b="b"/>
              <a:pathLst>
                <a:path w="5275533" h="2980757">
                  <a:moveTo>
                    <a:pt x="0" y="0"/>
                  </a:moveTo>
                  <a:lnTo>
                    <a:pt x="201166" y="0"/>
                  </a:lnTo>
                  <a:lnTo>
                    <a:pt x="206734" y="89286"/>
                  </a:lnTo>
                  <a:cubicBezTo>
                    <a:pt x="212220" y="135755"/>
                    <a:pt x="220465" y="181731"/>
                    <a:pt x="232051" y="226897"/>
                  </a:cubicBezTo>
                  <a:cubicBezTo>
                    <a:pt x="254855" y="317344"/>
                    <a:pt x="290287" y="403854"/>
                    <a:pt x="332707" y="487120"/>
                  </a:cubicBezTo>
                  <a:cubicBezTo>
                    <a:pt x="354163" y="528696"/>
                    <a:pt x="377948" y="569461"/>
                    <a:pt x="402959" y="609647"/>
                  </a:cubicBezTo>
                  <a:cubicBezTo>
                    <a:pt x="428337" y="649717"/>
                    <a:pt x="455433" y="689209"/>
                    <a:pt x="483631" y="728236"/>
                  </a:cubicBezTo>
                  <a:cubicBezTo>
                    <a:pt x="540764" y="806061"/>
                    <a:pt x="604271" y="881569"/>
                    <a:pt x="669986" y="957424"/>
                  </a:cubicBezTo>
                  <a:cubicBezTo>
                    <a:pt x="735701" y="1033395"/>
                    <a:pt x="804359" y="1109366"/>
                    <a:pt x="871667" y="1188348"/>
                  </a:cubicBezTo>
                  <a:cubicBezTo>
                    <a:pt x="905383" y="1227723"/>
                    <a:pt x="938731" y="1268025"/>
                    <a:pt x="971956" y="1308905"/>
                  </a:cubicBezTo>
                  <a:lnTo>
                    <a:pt x="1020139" y="1368084"/>
                  </a:lnTo>
                  <a:cubicBezTo>
                    <a:pt x="1035954" y="1386962"/>
                    <a:pt x="1051035" y="1406302"/>
                    <a:pt x="1067340" y="1424715"/>
                  </a:cubicBezTo>
                  <a:cubicBezTo>
                    <a:pt x="1194602" y="1574573"/>
                    <a:pt x="1332652" y="1712503"/>
                    <a:pt x="1472909" y="1843252"/>
                  </a:cubicBezTo>
                  <a:cubicBezTo>
                    <a:pt x="1543406" y="1908337"/>
                    <a:pt x="1615128" y="1971221"/>
                    <a:pt x="1688567" y="2031559"/>
                  </a:cubicBezTo>
                  <a:cubicBezTo>
                    <a:pt x="1762006" y="2091895"/>
                    <a:pt x="1836793" y="2150263"/>
                    <a:pt x="1914401" y="2205156"/>
                  </a:cubicBezTo>
                  <a:cubicBezTo>
                    <a:pt x="2069003" y="2315176"/>
                    <a:pt x="2235742" y="2413498"/>
                    <a:pt x="2418909" y="2479741"/>
                  </a:cubicBezTo>
                  <a:cubicBezTo>
                    <a:pt x="2510249" y="2512863"/>
                    <a:pt x="2604898" y="2538225"/>
                    <a:pt x="2701141" y="2557333"/>
                  </a:cubicBezTo>
                  <a:cubicBezTo>
                    <a:pt x="2725293" y="2561850"/>
                    <a:pt x="2749201" y="2567062"/>
                    <a:pt x="2773475" y="2570999"/>
                  </a:cubicBezTo>
                  <a:lnTo>
                    <a:pt x="2846424" y="2582465"/>
                  </a:lnTo>
                  <a:cubicBezTo>
                    <a:pt x="2895343" y="2588602"/>
                    <a:pt x="2944261" y="2595088"/>
                    <a:pt x="2993669" y="2598909"/>
                  </a:cubicBezTo>
                  <a:cubicBezTo>
                    <a:pt x="3018313" y="2601110"/>
                    <a:pt x="3042956" y="2603195"/>
                    <a:pt x="3067721" y="2604237"/>
                  </a:cubicBezTo>
                  <a:cubicBezTo>
                    <a:pt x="3092487" y="2605394"/>
                    <a:pt x="3117130" y="2607247"/>
                    <a:pt x="3142019" y="2607943"/>
                  </a:cubicBezTo>
                  <a:lnTo>
                    <a:pt x="3216561" y="2609564"/>
                  </a:lnTo>
                  <a:cubicBezTo>
                    <a:pt x="3241326" y="2610142"/>
                    <a:pt x="3266337" y="2609333"/>
                    <a:pt x="3291225" y="2609217"/>
                  </a:cubicBezTo>
                  <a:lnTo>
                    <a:pt x="3328619" y="2608869"/>
                  </a:lnTo>
                  <a:cubicBezTo>
                    <a:pt x="3340757" y="2608522"/>
                    <a:pt x="3352649" y="2607827"/>
                    <a:pt x="3364665" y="2607363"/>
                  </a:cubicBezTo>
                  <a:cubicBezTo>
                    <a:pt x="3376679" y="2606784"/>
                    <a:pt x="3388695" y="2606438"/>
                    <a:pt x="3400587" y="2605627"/>
                  </a:cubicBezTo>
                  <a:lnTo>
                    <a:pt x="3436387" y="2602847"/>
                  </a:lnTo>
                  <a:cubicBezTo>
                    <a:pt x="3484079" y="2599257"/>
                    <a:pt x="3531404" y="2593235"/>
                    <a:pt x="3578361" y="2586286"/>
                  </a:cubicBezTo>
                  <a:cubicBezTo>
                    <a:pt x="3766310" y="2556871"/>
                    <a:pt x="3947025" y="2499314"/>
                    <a:pt x="4119159" y="2418594"/>
                  </a:cubicBezTo>
                  <a:cubicBezTo>
                    <a:pt x="4291907" y="2338801"/>
                    <a:pt x="4456317" y="2236657"/>
                    <a:pt x="4618765" y="2124668"/>
                  </a:cubicBezTo>
                  <a:cubicBezTo>
                    <a:pt x="4659346" y="2096759"/>
                    <a:pt x="4699682" y="2067575"/>
                    <a:pt x="4739895" y="2038275"/>
                  </a:cubicBezTo>
                  <a:cubicBezTo>
                    <a:pt x="4780355" y="2008976"/>
                    <a:pt x="4820691" y="1979212"/>
                    <a:pt x="4861027" y="1948986"/>
                  </a:cubicBezTo>
                  <a:lnTo>
                    <a:pt x="5106354" y="1763690"/>
                  </a:lnTo>
                  <a:lnTo>
                    <a:pt x="5275533" y="1641017"/>
                  </a:lnTo>
                  <a:lnTo>
                    <a:pt x="5275533" y="2257481"/>
                  </a:lnTo>
                  <a:lnTo>
                    <a:pt x="5168881" y="2332084"/>
                  </a:lnTo>
                  <a:cubicBezTo>
                    <a:pt x="5125235" y="2362079"/>
                    <a:pt x="5081099" y="2391958"/>
                    <a:pt x="5036225" y="2421489"/>
                  </a:cubicBezTo>
                  <a:cubicBezTo>
                    <a:pt x="4991231" y="2450790"/>
                    <a:pt x="4945867" y="2479857"/>
                    <a:pt x="4899401" y="2508347"/>
                  </a:cubicBezTo>
                  <a:cubicBezTo>
                    <a:pt x="4806959" y="2565440"/>
                    <a:pt x="4711574" y="2620798"/>
                    <a:pt x="4612145" y="2671407"/>
                  </a:cubicBezTo>
                  <a:cubicBezTo>
                    <a:pt x="4512836" y="2722247"/>
                    <a:pt x="4410095" y="2769496"/>
                    <a:pt x="4303187" y="2810030"/>
                  </a:cubicBezTo>
                  <a:cubicBezTo>
                    <a:pt x="4090349" y="2892256"/>
                    <a:pt x="3861694" y="2947728"/>
                    <a:pt x="3630835" y="2969500"/>
                  </a:cubicBezTo>
                  <a:cubicBezTo>
                    <a:pt x="3573089" y="2974712"/>
                    <a:pt x="3515343" y="2978649"/>
                    <a:pt x="3457719" y="2979808"/>
                  </a:cubicBezTo>
                  <a:lnTo>
                    <a:pt x="3414441" y="2980733"/>
                  </a:lnTo>
                  <a:cubicBezTo>
                    <a:pt x="3400097" y="2980850"/>
                    <a:pt x="3385630" y="2980502"/>
                    <a:pt x="3371285" y="2980502"/>
                  </a:cubicBezTo>
                  <a:lnTo>
                    <a:pt x="3328252" y="2980039"/>
                  </a:lnTo>
                  <a:lnTo>
                    <a:pt x="3286445" y="2978534"/>
                  </a:lnTo>
                  <a:cubicBezTo>
                    <a:pt x="3175121" y="2975174"/>
                    <a:pt x="3063553" y="2966837"/>
                    <a:pt x="2952475" y="2953402"/>
                  </a:cubicBezTo>
                  <a:cubicBezTo>
                    <a:pt x="2841275" y="2940664"/>
                    <a:pt x="2730319" y="2922365"/>
                    <a:pt x="2620591" y="2898046"/>
                  </a:cubicBezTo>
                  <a:cubicBezTo>
                    <a:pt x="2510984" y="2873494"/>
                    <a:pt x="2402235" y="2844426"/>
                    <a:pt x="2294591" y="2811305"/>
                  </a:cubicBezTo>
                  <a:cubicBezTo>
                    <a:pt x="2079669" y="2744483"/>
                    <a:pt x="1867198" y="2661331"/>
                    <a:pt x="1670544" y="2550501"/>
                  </a:cubicBezTo>
                  <a:cubicBezTo>
                    <a:pt x="1473767" y="2439903"/>
                    <a:pt x="1298079" y="2299657"/>
                    <a:pt x="1144703" y="2144472"/>
                  </a:cubicBezTo>
                  <a:cubicBezTo>
                    <a:pt x="1067586" y="2066996"/>
                    <a:pt x="997458" y="1984539"/>
                    <a:pt x="931497" y="1900114"/>
                  </a:cubicBezTo>
                  <a:cubicBezTo>
                    <a:pt x="865906" y="1815342"/>
                    <a:pt x="803500" y="1729295"/>
                    <a:pt x="745265" y="1641395"/>
                  </a:cubicBezTo>
                  <a:cubicBezTo>
                    <a:pt x="730307" y="1619623"/>
                    <a:pt x="716207" y="1597503"/>
                    <a:pt x="701741" y="1575500"/>
                  </a:cubicBezTo>
                  <a:lnTo>
                    <a:pt x="660178" y="1511573"/>
                  </a:lnTo>
                  <a:cubicBezTo>
                    <a:pt x="633574" y="1470229"/>
                    <a:pt x="605989" y="1429232"/>
                    <a:pt x="578158" y="1387656"/>
                  </a:cubicBezTo>
                  <a:lnTo>
                    <a:pt x="408230" y="1134497"/>
                  </a:lnTo>
                  <a:cubicBezTo>
                    <a:pt x="351220" y="1048219"/>
                    <a:pt x="294945" y="959392"/>
                    <a:pt x="242349" y="866860"/>
                  </a:cubicBezTo>
                  <a:cubicBezTo>
                    <a:pt x="216112" y="820536"/>
                    <a:pt x="190734" y="773402"/>
                    <a:pt x="167562" y="724994"/>
                  </a:cubicBezTo>
                  <a:cubicBezTo>
                    <a:pt x="144513" y="676469"/>
                    <a:pt x="123057" y="627019"/>
                    <a:pt x="104054" y="576525"/>
                  </a:cubicBezTo>
                  <a:cubicBezTo>
                    <a:pt x="85418" y="525917"/>
                    <a:pt x="68867" y="474613"/>
                    <a:pt x="55381" y="422499"/>
                  </a:cubicBezTo>
                  <a:cubicBezTo>
                    <a:pt x="49006" y="396442"/>
                    <a:pt x="42508" y="370269"/>
                    <a:pt x="37236" y="343980"/>
                  </a:cubicBezTo>
                  <a:lnTo>
                    <a:pt x="29267" y="304604"/>
                  </a:lnTo>
                  <a:lnTo>
                    <a:pt x="22646" y="265113"/>
                  </a:lnTo>
                  <a:cubicBezTo>
                    <a:pt x="14003" y="212420"/>
                    <a:pt x="7872" y="159582"/>
                    <a:pt x="3903" y="106787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5DF38A98-557F-4C23-935A-42806B67AA3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21214" y="-1"/>
              <a:ext cx="5270786" cy="2927775"/>
            </a:xfrm>
            <a:custGeom>
              <a:avLst/>
              <a:gdLst>
                <a:gd name="connsiteX0" fmla="*/ 0 w 5270786"/>
                <a:gd name="connsiteY0" fmla="*/ 0 h 2927775"/>
                <a:gd name="connsiteX1" fmla="*/ 613805 w 5270786"/>
                <a:gd name="connsiteY1" fmla="*/ 0 h 2927775"/>
                <a:gd name="connsiteX2" fmla="*/ 618487 w 5270786"/>
                <a:gd name="connsiteY2" fmla="*/ 85404 h 2927775"/>
                <a:gd name="connsiteX3" fmla="*/ 1054084 w 5270786"/>
                <a:gd name="connsiteY3" fmla="*/ 895200 h 2927775"/>
                <a:gd name="connsiteX4" fmla="*/ 1276976 w 5270786"/>
                <a:gd name="connsiteY4" fmla="*/ 1191325 h 2927775"/>
                <a:gd name="connsiteX5" fmla="*/ 3368450 w 5270786"/>
                <a:gd name="connsiteY5" fmla="*/ 2348843 h 2927775"/>
                <a:gd name="connsiteX6" fmla="*/ 4956151 w 5270786"/>
                <a:gd name="connsiteY6" fmla="*/ 1636730 h 2927775"/>
                <a:gd name="connsiteX7" fmla="*/ 5149372 w 5270786"/>
                <a:gd name="connsiteY7" fmla="*/ 1495325 h 2927775"/>
                <a:gd name="connsiteX8" fmla="*/ 5270786 w 5270786"/>
                <a:gd name="connsiteY8" fmla="*/ 1406110 h 2927775"/>
                <a:gd name="connsiteX9" fmla="*/ 5270786 w 5270786"/>
                <a:gd name="connsiteY9" fmla="*/ 2138641 h 2927775"/>
                <a:gd name="connsiteX10" fmla="*/ 5112925 w 5270786"/>
                <a:gd name="connsiteY10" fmla="*/ 2253730 h 2927775"/>
                <a:gd name="connsiteX11" fmla="*/ 3368327 w 5270786"/>
                <a:gd name="connsiteY11" fmla="*/ 2927775 h 2927775"/>
                <a:gd name="connsiteX12" fmla="*/ 769646 w 5270786"/>
                <a:gd name="connsiteY12" fmla="*/ 1516288 h 2927775"/>
                <a:gd name="connsiteX13" fmla="*/ 3149 w 5270786"/>
                <a:gd name="connsiteY13" fmla="*/ 85252 h 2927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270786" h="2927775">
                  <a:moveTo>
                    <a:pt x="0" y="0"/>
                  </a:moveTo>
                  <a:lnTo>
                    <a:pt x="613805" y="0"/>
                  </a:lnTo>
                  <a:lnTo>
                    <a:pt x="618487" y="85404"/>
                  </a:lnTo>
                  <a:cubicBezTo>
                    <a:pt x="650052" y="360109"/>
                    <a:pt x="792650" y="556543"/>
                    <a:pt x="1054084" y="895200"/>
                  </a:cubicBezTo>
                  <a:cubicBezTo>
                    <a:pt x="1126174" y="988542"/>
                    <a:pt x="1200716" y="1085128"/>
                    <a:pt x="1276976" y="1191325"/>
                  </a:cubicBezTo>
                  <a:cubicBezTo>
                    <a:pt x="1859704" y="2002688"/>
                    <a:pt x="2485223" y="2348843"/>
                    <a:pt x="3368450" y="2348843"/>
                  </a:cubicBezTo>
                  <a:cubicBezTo>
                    <a:pt x="3948114" y="2348843"/>
                    <a:pt x="4373422" y="2066846"/>
                    <a:pt x="4956151" y="1636730"/>
                  </a:cubicBezTo>
                  <a:cubicBezTo>
                    <a:pt x="5021253" y="1588668"/>
                    <a:pt x="5086356" y="1541186"/>
                    <a:pt x="5149372" y="1495325"/>
                  </a:cubicBezTo>
                  <a:lnTo>
                    <a:pt x="5270786" y="1406110"/>
                  </a:lnTo>
                  <a:lnTo>
                    <a:pt x="5270786" y="2138641"/>
                  </a:lnTo>
                  <a:lnTo>
                    <a:pt x="5112925" y="2253730"/>
                  </a:lnTo>
                  <a:cubicBezTo>
                    <a:pt x="4598179" y="2621786"/>
                    <a:pt x="4074961" y="2927775"/>
                    <a:pt x="3368327" y="2927775"/>
                  </a:cubicBezTo>
                  <a:cubicBezTo>
                    <a:pt x="2170746" y="2927775"/>
                    <a:pt x="1393203" y="2384512"/>
                    <a:pt x="769646" y="1516288"/>
                  </a:cubicBezTo>
                  <a:cubicBezTo>
                    <a:pt x="418850" y="1027932"/>
                    <a:pt x="48120" y="683401"/>
                    <a:pt x="3149" y="8525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8ACEB13D-EBFC-4288-B604-572C2F779AE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21214" y="-1"/>
              <a:ext cx="5270786" cy="2927775"/>
            </a:xfrm>
            <a:custGeom>
              <a:avLst/>
              <a:gdLst>
                <a:gd name="connsiteX0" fmla="*/ 0 w 5270786"/>
                <a:gd name="connsiteY0" fmla="*/ 0 h 2927775"/>
                <a:gd name="connsiteX1" fmla="*/ 736294 w 5270786"/>
                <a:gd name="connsiteY1" fmla="*/ 0 h 2927775"/>
                <a:gd name="connsiteX2" fmla="*/ 740298 w 5270786"/>
                <a:gd name="connsiteY2" fmla="*/ 72745 h 2927775"/>
                <a:gd name="connsiteX3" fmla="*/ 1153024 w 5270786"/>
                <a:gd name="connsiteY3" fmla="*/ 826989 h 2927775"/>
                <a:gd name="connsiteX4" fmla="*/ 1378368 w 5270786"/>
                <a:gd name="connsiteY4" fmla="*/ 1126356 h 2927775"/>
                <a:gd name="connsiteX5" fmla="*/ 2238056 w 5270786"/>
                <a:gd name="connsiteY5" fmla="*/ 1955322 h 2927775"/>
                <a:gd name="connsiteX6" fmla="*/ 3368327 w 5270786"/>
                <a:gd name="connsiteY6" fmla="*/ 2233033 h 2927775"/>
                <a:gd name="connsiteX7" fmla="*/ 4095360 w 5270786"/>
                <a:gd name="connsiteY7" fmla="*/ 2056192 h 2927775"/>
                <a:gd name="connsiteX8" fmla="*/ 4880506 w 5270786"/>
                <a:gd name="connsiteY8" fmla="*/ 1545587 h 2927775"/>
                <a:gd name="connsiteX9" fmla="*/ 5074340 w 5270786"/>
                <a:gd name="connsiteY9" fmla="*/ 1403721 h 2927775"/>
                <a:gd name="connsiteX10" fmla="*/ 5270786 w 5270786"/>
                <a:gd name="connsiteY10" fmla="*/ 1259367 h 2927775"/>
                <a:gd name="connsiteX11" fmla="*/ 5270786 w 5270786"/>
                <a:gd name="connsiteY11" fmla="*/ 2138641 h 2927775"/>
                <a:gd name="connsiteX12" fmla="*/ 5112925 w 5270786"/>
                <a:gd name="connsiteY12" fmla="*/ 2253730 h 2927775"/>
                <a:gd name="connsiteX13" fmla="*/ 3368327 w 5270786"/>
                <a:gd name="connsiteY13" fmla="*/ 2927775 h 2927775"/>
                <a:gd name="connsiteX14" fmla="*/ 769646 w 5270786"/>
                <a:gd name="connsiteY14" fmla="*/ 1516288 h 2927775"/>
                <a:gd name="connsiteX15" fmla="*/ 3149 w 5270786"/>
                <a:gd name="connsiteY15" fmla="*/ 85252 h 2927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270786" h="2927775">
                  <a:moveTo>
                    <a:pt x="0" y="0"/>
                  </a:moveTo>
                  <a:lnTo>
                    <a:pt x="736294" y="0"/>
                  </a:lnTo>
                  <a:lnTo>
                    <a:pt x="740298" y="72745"/>
                  </a:lnTo>
                  <a:cubicBezTo>
                    <a:pt x="768839" y="319371"/>
                    <a:pt x="898885" y="497858"/>
                    <a:pt x="1153024" y="826989"/>
                  </a:cubicBezTo>
                  <a:cubicBezTo>
                    <a:pt x="1225727" y="921142"/>
                    <a:pt x="1300882" y="1018537"/>
                    <a:pt x="1378368" y="1126356"/>
                  </a:cubicBezTo>
                  <a:cubicBezTo>
                    <a:pt x="1652384" y="1507833"/>
                    <a:pt x="1933512" y="1779060"/>
                    <a:pt x="2238056" y="1955322"/>
                  </a:cubicBezTo>
                  <a:cubicBezTo>
                    <a:pt x="2560868" y="2142238"/>
                    <a:pt x="2930637" y="2233033"/>
                    <a:pt x="3368327" y="2233033"/>
                  </a:cubicBezTo>
                  <a:cubicBezTo>
                    <a:pt x="3616720" y="2233033"/>
                    <a:pt x="3847703" y="2176866"/>
                    <a:pt x="4095360" y="2056192"/>
                  </a:cubicBezTo>
                  <a:cubicBezTo>
                    <a:pt x="4349636" y="1932276"/>
                    <a:pt x="4601340" y="1751613"/>
                    <a:pt x="4880506" y="1545587"/>
                  </a:cubicBezTo>
                  <a:cubicBezTo>
                    <a:pt x="4945974" y="1497295"/>
                    <a:pt x="5011199" y="1449697"/>
                    <a:pt x="5074340" y="1403721"/>
                  </a:cubicBezTo>
                  <a:lnTo>
                    <a:pt x="5270786" y="1259367"/>
                  </a:lnTo>
                  <a:lnTo>
                    <a:pt x="5270786" y="2138641"/>
                  </a:lnTo>
                  <a:lnTo>
                    <a:pt x="5112925" y="2253730"/>
                  </a:lnTo>
                  <a:cubicBezTo>
                    <a:pt x="4598179" y="2621786"/>
                    <a:pt x="4074961" y="2927775"/>
                    <a:pt x="3368327" y="2927775"/>
                  </a:cubicBezTo>
                  <a:cubicBezTo>
                    <a:pt x="2170746" y="2927775"/>
                    <a:pt x="1393203" y="2384512"/>
                    <a:pt x="769646" y="1516288"/>
                  </a:cubicBezTo>
                  <a:cubicBezTo>
                    <a:pt x="418850" y="1027932"/>
                    <a:pt x="48120" y="683401"/>
                    <a:pt x="3149" y="8525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</p:spPr>
        <p:txBody>
          <a:bodyPr>
            <a:normAutofit/>
          </a:bodyPr>
          <a:lstStyle/>
          <a:p>
            <a:pPr marL="0" marR="0" lvl="0" indent="0" algn="r" defTabSz="4572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55940FB6-D91C-4C45-82A6-6C3F63B50793}" type="slidenum">
              <a:rPr kumimoji="0" lang="ja-JP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56</a:t>
            </a:fld>
            <a:endParaRPr kumimoji="0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grpSp>
        <p:nvGrpSpPr>
          <p:cNvPr id="38" name="Group 37">
            <a:extLst>
              <a:ext uri="{FF2B5EF4-FFF2-40B4-BE49-F238E27FC236}">
                <a16:creationId xmlns:a16="http://schemas.microsoft.com/office/drawing/2014/main" id="{B988F9A4-0578-4C59-8B4A-346E02CF3A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5400000" flipH="1">
            <a:off x="6553998" y="4267997"/>
            <a:ext cx="3142400" cy="2037604"/>
            <a:chOff x="-305" y="-4155"/>
            <a:chExt cx="2514948" cy="2174333"/>
          </a:xfrm>
        </p:grpSpPr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F63F827B-FA00-442A-A09C-806F1FFA342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0"/>
              <a:ext cx="2514948" cy="2170178"/>
            </a:xfrm>
            <a:custGeom>
              <a:avLst/>
              <a:gdLst>
                <a:gd name="connsiteX0" fmla="*/ 2466091 w 2514948"/>
                <a:gd name="connsiteY0" fmla="*/ 0 h 2170178"/>
                <a:gd name="connsiteX1" fmla="*/ 2514948 w 2514948"/>
                <a:gd name="connsiteY1" fmla="*/ 0 h 2170178"/>
                <a:gd name="connsiteX2" fmla="*/ 2512286 w 2514948"/>
                <a:gd name="connsiteY2" fmla="*/ 12375 h 2170178"/>
                <a:gd name="connsiteX3" fmla="*/ 2394961 w 2514948"/>
                <a:gd name="connsiteY3" fmla="*/ 368660 h 2170178"/>
                <a:gd name="connsiteX4" fmla="*/ 2289734 w 2514948"/>
                <a:gd name="connsiteY4" fmla="*/ 598078 h 2170178"/>
                <a:gd name="connsiteX5" fmla="*/ 2163747 w 2514948"/>
                <a:gd name="connsiteY5" fmla="*/ 819078 h 2170178"/>
                <a:gd name="connsiteX6" fmla="*/ 1852241 w 2514948"/>
                <a:gd name="connsiteY6" fmla="*/ 1228932 h 2170178"/>
                <a:gd name="connsiteX7" fmla="*/ 1668235 w 2514948"/>
                <a:gd name="connsiteY7" fmla="*/ 1413844 h 2170178"/>
                <a:gd name="connsiteX8" fmla="*/ 1619510 w 2514948"/>
                <a:gd name="connsiteY8" fmla="*/ 1457722 h 2170178"/>
                <a:gd name="connsiteX9" fmla="*/ 1569835 w 2514948"/>
                <a:gd name="connsiteY9" fmla="*/ 1500704 h 2170178"/>
                <a:gd name="connsiteX10" fmla="*/ 1467169 w 2514948"/>
                <a:gd name="connsiteY10" fmla="*/ 1583266 h 2170178"/>
                <a:gd name="connsiteX11" fmla="*/ 1018393 w 2514948"/>
                <a:gd name="connsiteY11" fmla="*/ 1867576 h 2170178"/>
                <a:gd name="connsiteX12" fmla="*/ 255857 w 2514948"/>
                <a:gd name="connsiteY12" fmla="*/ 2133049 h 2170178"/>
                <a:gd name="connsiteX13" fmla="*/ 0 w 2514948"/>
                <a:gd name="connsiteY13" fmla="*/ 2170178 h 2170178"/>
                <a:gd name="connsiteX14" fmla="*/ 0 w 2514948"/>
                <a:gd name="connsiteY14" fmla="*/ 1940056 h 2170178"/>
                <a:gd name="connsiteX15" fmla="*/ 201609 w 2514948"/>
                <a:gd name="connsiteY15" fmla="*/ 1902856 h 2170178"/>
                <a:gd name="connsiteX16" fmla="*/ 440974 w 2514948"/>
                <a:gd name="connsiteY16" fmla="*/ 1838472 h 2170178"/>
                <a:gd name="connsiteX17" fmla="*/ 674558 w 2514948"/>
                <a:gd name="connsiteY17" fmla="*/ 1756359 h 2170178"/>
                <a:gd name="connsiteX18" fmla="*/ 901222 w 2514948"/>
                <a:gd name="connsiteY18" fmla="*/ 1657142 h 2170178"/>
                <a:gd name="connsiteX19" fmla="*/ 1330943 w 2514948"/>
                <a:gd name="connsiteY19" fmla="*/ 1413396 h 2170178"/>
                <a:gd name="connsiteX20" fmla="*/ 1432566 w 2514948"/>
                <a:gd name="connsiteY20" fmla="*/ 1343193 h 2170178"/>
                <a:gd name="connsiteX21" fmla="*/ 1482527 w 2514948"/>
                <a:gd name="connsiteY21" fmla="*/ 1306926 h 2170178"/>
                <a:gd name="connsiteX22" fmla="*/ 1531821 w 2514948"/>
                <a:gd name="connsiteY22" fmla="*/ 1269765 h 2170178"/>
                <a:gd name="connsiteX23" fmla="*/ 1721986 w 2514948"/>
                <a:gd name="connsiteY23" fmla="*/ 1112073 h 2170178"/>
                <a:gd name="connsiteX24" fmla="*/ 2061460 w 2514948"/>
                <a:gd name="connsiteY24" fmla="*/ 754336 h 2170178"/>
                <a:gd name="connsiteX25" fmla="*/ 2206218 w 2514948"/>
                <a:gd name="connsiteY25" fmla="*/ 554827 h 2170178"/>
                <a:gd name="connsiteX26" fmla="*/ 2329455 w 2514948"/>
                <a:gd name="connsiteY26" fmla="*/ 341886 h 2170178"/>
                <a:gd name="connsiteX27" fmla="*/ 2356757 w 2514948"/>
                <a:gd name="connsiteY27" fmla="*/ 286815 h 2170178"/>
                <a:gd name="connsiteX28" fmla="*/ 2370030 w 2514948"/>
                <a:gd name="connsiteY28" fmla="*/ 259056 h 2170178"/>
                <a:gd name="connsiteX29" fmla="*/ 2382637 w 2514948"/>
                <a:gd name="connsiteY29" fmla="*/ 231028 h 2170178"/>
                <a:gd name="connsiteX30" fmla="*/ 2406716 w 2514948"/>
                <a:gd name="connsiteY30" fmla="*/ 174525 h 2170178"/>
                <a:gd name="connsiteX31" fmla="*/ 2429278 w 2514948"/>
                <a:gd name="connsiteY31" fmla="*/ 117393 h 2170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2514948" h="2170178">
                  <a:moveTo>
                    <a:pt x="2466091" y="0"/>
                  </a:moveTo>
                  <a:lnTo>
                    <a:pt x="2514948" y="0"/>
                  </a:lnTo>
                  <a:lnTo>
                    <a:pt x="2512286" y="12375"/>
                  </a:lnTo>
                  <a:cubicBezTo>
                    <a:pt x="2481760" y="133161"/>
                    <a:pt x="2442526" y="252239"/>
                    <a:pt x="2394961" y="368660"/>
                  </a:cubicBezTo>
                  <a:cubicBezTo>
                    <a:pt x="2363109" y="446208"/>
                    <a:pt x="2328603" y="523039"/>
                    <a:pt x="2289734" y="598078"/>
                  </a:cubicBezTo>
                  <a:cubicBezTo>
                    <a:pt x="2251436" y="673387"/>
                    <a:pt x="2209251" y="747083"/>
                    <a:pt x="2163747" y="819078"/>
                  </a:cubicBezTo>
                  <a:cubicBezTo>
                    <a:pt x="2072646" y="962979"/>
                    <a:pt x="1968652" y="1100611"/>
                    <a:pt x="1852241" y="1228932"/>
                  </a:cubicBezTo>
                  <a:cubicBezTo>
                    <a:pt x="1793748" y="1292868"/>
                    <a:pt x="1732698" y="1354923"/>
                    <a:pt x="1668235" y="1413844"/>
                  </a:cubicBezTo>
                  <a:cubicBezTo>
                    <a:pt x="1652214" y="1428709"/>
                    <a:pt x="1636100" y="1443395"/>
                    <a:pt x="1619510" y="1457722"/>
                  </a:cubicBezTo>
                  <a:cubicBezTo>
                    <a:pt x="1603015" y="1472140"/>
                    <a:pt x="1586805" y="1486825"/>
                    <a:pt x="1569835" y="1500704"/>
                  </a:cubicBezTo>
                  <a:cubicBezTo>
                    <a:pt x="1536276" y="1528911"/>
                    <a:pt x="1501865" y="1556223"/>
                    <a:pt x="1467169" y="1583266"/>
                  </a:cubicBezTo>
                  <a:cubicBezTo>
                    <a:pt x="1327719" y="1690722"/>
                    <a:pt x="1177085" y="1785910"/>
                    <a:pt x="1018393" y="1867576"/>
                  </a:cubicBezTo>
                  <a:cubicBezTo>
                    <a:pt x="780425" y="1990142"/>
                    <a:pt x="522567" y="2080875"/>
                    <a:pt x="255857" y="2133049"/>
                  </a:cubicBezTo>
                  <a:lnTo>
                    <a:pt x="0" y="2170178"/>
                  </a:lnTo>
                  <a:lnTo>
                    <a:pt x="0" y="1940056"/>
                  </a:lnTo>
                  <a:lnTo>
                    <a:pt x="201609" y="1902856"/>
                  </a:lnTo>
                  <a:cubicBezTo>
                    <a:pt x="282186" y="1884231"/>
                    <a:pt x="362102" y="1863008"/>
                    <a:pt x="440974" y="1838472"/>
                  </a:cubicBezTo>
                  <a:cubicBezTo>
                    <a:pt x="519848" y="1814027"/>
                    <a:pt x="597771" y="1786627"/>
                    <a:pt x="674558" y="1756359"/>
                  </a:cubicBezTo>
                  <a:cubicBezTo>
                    <a:pt x="751250" y="1726003"/>
                    <a:pt x="826900" y="1692870"/>
                    <a:pt x="901222" y="1657142"/>
                  </a:cubicBezTo>
                  <a:cubicBezTo>
                    <a:pt x="1049865" y="1585774"/>
                    <a:pt x="1193581" y="1504376"/>
                    <a:pt x="1330943" y="1413396"/>
                  </a:cubicBezTo>
                  <a:cubicBezTo>
                    <a:pt x="1365165" y="1390563"/>
                    <a:pt x="1399293" y="1367370"/>
                    <a:pt x="1432566" y="1343193"/>
                  </a:cubicBezTo>
                  <a:cubicBezTo>
                    <a:pt x="1449441" y="1331373"/>
                    <a:pt x="1465936" y="1319104"/>
                    <a:pt x="1482527" y="1306926"/>
                  </a:cubicBezTo>
                  <a:cubicBezTo>
                    <a:pt x="1499210" y="1294837"/>
                    <a:pt x="1515611" y="1282391"/>
                    <a:pt x="1531821" y="1269765"/>
                  </a:cubicBezTo>
                  <a:cubicBezTo>
                    <a:pt x="1596947" y="1219350"/>
                    <a:pt x="1660652" y="1167055"/>
                    <a:pt x="1721986" y="1112073"/>
                  </a:cubicBezTo>
                  <a:cubicBezTo>
                    <a:pt x="1844940" y="1002469"/>
                    <a:pt x="1958983" y="882926"/>
                    <a:pt x="2061460" y="754336"/>
                  </a:cubicBezTo>
                  <a:cubicBezTo>
                    <a:pt x="2112652" y="690042"/>
                    <a:pt x="2161094" y="623510"/>
                    <a:pt x="2206218" y="554827"/>
                  </a:cubicBezTo>
                  <a:cubicBezTo>
                    <a:pt x="2250583" y="485787"/>
                    <a:pt x="2292484" y="415046"/>
                    <a:pt x="2329455" y="341886"/>
                  </a:cubicBezTo>
                  <a:cubicBezTo>
                    <a:pt x="2339030" y="323709"/>
                    <a:pt x="2347941" y="305261"/>
                    <a:pt x="2356757" y="286815"/>
                  </a:cubicBezTo>
                  <a:lnTo>
                    <a:pt x="2370030" y="259056"/>
                  </a:lnTo>
                  <a:lnTo>
                    <a:pt x="2382637" y="231028"/>
                  </a:lnTo>
                  <a:cubicBezTo>
                    <a:pt x="2390885" y="212312"/>
                    <a:pt x="2399227" y="193598"/>
                    <a:pt x="2406716" y="174525"/>
                  </a:cubicBezTo>
                  <a:cubicBezTo>
                    <a:pt x="2414206" y="155452"/>
                    <a:pt x="2422453" y="136646"/>
                    <a:pt x="2429278" y="117393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AC876680-EE75-4791-842F-E23509221D5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-4155"/>
              <a:ext cx="2493062" cy="1947896"/>
            </a:xfrm>
            <a:custGeom>
              <a:avLst/>
              <a:gdLst>
                <a:gd name="connsiteX0" fmla="*/ 1896911 w 2493062"/>
                <a:gd name="connsiteY0" fmla="*/ 0 h 1947896"/>
                <a:gd name="connsiteX1" fmla="*/ 2493062 w 2493062"/>
                <a:gd name="connsiteY1" fmla="*/ 0 h 1947896"/>
                <a:gd name="connsiteX2" fmla="*/ 2435315 w 2493062"/>
                <a:gd name="connsiteY2" fmla="*/ 178165 h 1947896"/>
                <a:gd name="connsiteX3" fmla="*/ 93066 w 2493062"/>
                <a:gd name="connsiteY3" fmla="*/ 1935859 h 1947896"/>
                <a:gd name="connsiteX4" fmla="*/ 0 w 2493062"/>
                <a:gd name="connsiteY4" fmla="*/ 1947896 h 1947896"/>
                <a:gd name="connsiteX5" fmla="*/ 0 w 2493062"/>
                <a:gd name="connsiteY5" fmla="*/ 1404756 h 1947896"/>
                <a:gd name="connsiteX6" fmla="*/ 17392 w 2493062"/>
                <a:gd name="connsiteY6" fmla="*/ 1402364 h 1947896"/>
                <a:gd name="connsiteX7" fmla="*/ 464249 w 2493062"/>
                <a:gd name="connsiteY7" fmla="*/ 1281208 h 1947896"/>
                <a:gd name="connsiteX8" fmla="*/ 1260556 w 2493062"/>
                <a:gd name="connsiteY8" fmla="*/ 833835 h 1947896"/>
                <a:gd name="connsiteX9" fmla="*/ 1807924 w 2493062"/>
                <a:gd name="connsiteY9" fmla="*/ 193222 h 1947896"/>
                <a:gd name="connsiteX10" fmla="*/ 1874357 w 2493062"/>
                <a:gd name="connsiteY10" fmla="*/ 58333 h 19478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93062" h="1947896">
                  <a:moveTo>
                    <a:pt x="1896911" y="0"/>
                  </a:moveTo>
                  <a:lnTo>
                    <a:pt x="2493062" y="0"/>
                  </a:lnTo>
                  <a:lnTo>
                    <a:pt x="2435315" y="178165"/>
                  </a:lnTo>
                  <a:cubicBezTo>
                    <a:pt x="2088122" y="1071812"/>
                    <a:pt x="1129732" y="1758033"/>
                    <a:pt x="93066" y="1935859"/>
                  </a:cubicBezTo>
                  <a:lnTo>
                    <a:pt x="0" y="1947896"/>
                  </a:lnTo>
                  <a:lnTo>
                    <a:pt x="0" y="1404756"/>
                  </a:lnTo>
                  <a:lnTo>
                    <a:pt x="17392" y="1402364"/>
                  </a:lnTo>
                  <a:cubicBezTo>
                    <a:pt x="167719" y="1375030"/>
                    <a:pt x="318070" y="1334398"/>
                    <a:pt x="464249" y="1281208"/>
                  </a:cubicBezTo>
                  <a:cubicBezTo>
                    <a:pt x="753480" y="1176081"/>
                    <a:pt x="1028869" y="1021346"/>
                    <a:pt x="1260556" y="833835"/>
                  </a:cubicBezTo>
                  <a:cubicBezTo>
                    <a:pt x="1491960" y="646594"/>
                    <a:pt x="1681177" y="425056"/>
                    <a:pt x="1807924" y="193222"/>
                  </a:cubicBezTo>
                  <a:cubicBezTo>
                    <a:pt x="1832328" y="148578"/>
                    <a:pt x="1854477" y="103599"/>
                    <a:pt x="1874357" y="58333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3B9819B2-70D4-4E0A-8D51-6B359B44CB7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0"/>
              <a:ext cx="2501089" cy="1972702"/>
            </a:xfrm>
            <a:custGeom>
              <a:avLst/>
              <a:gdLst>
                <a:gd name="connsiteX0" fmla="*/ 2318728 w 2501089"/>
                <a:gd name="connsiteY0" fmla="*/ 0 h 1972702"/>
                <a:gd name="connsiteX1" fmla="*/ 2501089 w 2501089"/>
                <a:gd name="connsiteY1" fmla="*/ 0 h 1972702"/>
                <a:gd name="connsiteX2" fmla="*/ 2453909 w 2501089"/>
                <a:gd name="connsiteY2" fmla="*/ 167837 h 1972702"/>
                <a:gd name="connsiteX3" fmla="*/ 2361125 w 2501089"/>
                <a:gd name="connsiteY3" fmla="*/ 392084 h 1972702"/>
                <a:gd name="connsiteX4" fmla="*/ 1768255 w 2501089"/>
                <a:gd name="connsiteY4" fmla="*/ 1167644 h 1972702"/>
                <a:gd name="connsiteX5" fmla="*/ 1375125 w 2501089"/>
                <a:gd name="connsiteY5" fmla="*/ 1471474 h 1972702"/>
                <a:gd name="connsiteX6" fmla="*/ 935735 w 2501089"/>
                <a:gd name="connsiteY6" fmla="*/ 1712713 h 1972702"/>
                <a:gd name="connsiteX7" fmla="*/ 212353 w 2501089"/>
                <a:gd name="connsiteY7" fmla="*/ 1940294 h 1972702"/>
                <a:gd name="connsiteX8" fmla="*/ 0 w 2501089"/>
                <a:gd name="connsiteY8" fmla="*/ 1972702 h 1972702"/>
                <a:gd name="connsiteX9" fmla="*/ 0 w 2501089"/>
                <a:gd name="connsiteY9" fmla="*/ 1732181 h 1972702"/>
                <a:gd name="connsiteX10" fmla="*/ 161195 w 2501089"/>
                <a:gd name="connsiteY10" fmla="*/ 1706590 h 1972702"/>
                <a:gd name="connsiteX11" fmla="*/ 388463 w 2501089"/>
                <a:gd name="connsiteY11" fmla="*/ 1652268 h 1972702"/>
                <a:gd name="connsiteX12" fmla="*/ 826716 w 2501089"/>
                <a:gd name="connsiteY12" fmla="*/ 1493950 h 1972702"/>
                <a:gd name="connsiteX13" fmla="*/ 1609847 w 2501089"/>
                <a:gd name="connsiteY13" fmla="*/ 1007535 h 1972702"/>
                <a:gd name="connsiteX14" fmla="*/ 1929982 w 2501089"/>
                <a:gd name="connsiteY14" fmla="*/ 682930 h 1972702"/>
                <a:gd name="connsiteX15" fmla="*/ 2183093 w 2501089"/>
                <a:gd name="connsiteY15" fmla="*/ 310149 h 1972702"/>
                <a:gd name="connsiteX16" fmla="*/ 2280286 w 2501089"/>
                <a:gd name="connsiteY16" fmla="*/ 108435 h 19727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501089" h="1972702">
                  <a:moveTo>
                    <a:pt x="2318728" y="0"/>
                  </a:moveTo>
                  <a:lnTo>
                    <a:pt x="2501089" y="0"/>
                  </a:lnTo>
                  <a:lnTo>
                    <a:pt x="2453909" y="167837"/>
                  </a:lnTo>
                  <a:cubicBezTo>
                    <a:pt x="2427555" y="244153"/>
                    <a:pt x="2396627" y="319103"/>
                    <a:pt x="2361125" y="392084"/>
                  </a:cubicBezTo>
                  <a:cubicBezTo>
                    <a:pt x="2218453" y="684005"/>
                    <a:pt x="2011698" y="945211"/>
                    <a:pt x="1768255" y="1167644"/>
                  </a:cubicBezTo>
                  <a:cubicBezTo>
                    <a:pt x="1646250" y="1278860"/>
                    <a:pt x="1514385" y="1380316"/>
                    <a:pt x="1375125" y="1471474"/>
                  </a:cubicBezTo>
                  <a:cubicBezTo>
                    <a:pt x="1235677" y="1562542"/>
                    <a:pt x="1088928" y="1643672"/>
                    <a:pt x="935735" y="1712713"/>
                  </a:cubicBezTo>
                  <a:cubicBezTo>
                    <a:pt x="705659" y="1815533"/>
                    <a:pt x="462359" y="1892212"/>
                    <a:pt x="212353" y="1940294"/>
                  </a:cubicBezTo>
                  <a:lnTo>
                    <a:pt x="0" y="1972702"/>
                  </a:lnTo>
                  <a:lnTo>
                    <a:pt x="0" y="1732181"/>
                  </a:lnTo>
                  <a:lnTo>
                    <a:pt x="161195" y="1706590"/>
                  </a:lnTo>
                  <a:cubicBezTo>
                    <a:pt x="237638" y="1691378"/>
                    <a:pt x="313477" y="1673222"/>
                    <a:pt x="388463" y="1652268"/>
                  </a:cubicBezTo>
                  <a:cubicBezTo>
                    <a:pt x="538529" y="1610539"/>
                    <a:pt x="684898" y="1556543"/>
                    <a:pt x="826716" y="1493950"/>
                  </a:cubicBezTo>
                  <a:cubicBezTo>
                    <a:pt x="1111207" y="1370107"/>
                    <a:pt x="1376832" y="1205881"/>
                    <a:pt x="1609847" y="1007535"/>
                  </a:cubicBezTo>
                  <a:cubicBezTo>
                    <a:pt x="1725975" y="908049"/>
                    <a:pt x="1833571" y="799519"/>
                    <a:pt x="1929982" y="682930"/>
                  </a:cubicBezTo>
                  <a:cubicBezTo>
                    <a:pt x="2026581" y="566520"/>
                    <a:pt x="2111806" y="441692"/>
                    <a:pt x="2183093" y="310149"/>
                  </a:cubicBezTo>
                  <a:cubicBezTo>
                    <a:pt x="2218738" y="244422"/>
                    <a:pt x="2251396" y="177150"/>
                    <a:pt x="2280286" y="108435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5FA8033D-6A70-4FA5-8F37-7F8C117C98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1"/>
              <a:ext cx="2491105" cy="1943661"/>
            </a:xfrm>
            <a:custGeom>
              <a:avLst/>
              <a:gdLst>
                <a:gd name="connsiteX0" fmla="*/ 1995408 w 2491105"/>
                <a:gd name="connsiteY0" fmla="*/ 0 h 1943661"/>
                <a:gd name="connsiteX1" fmla="*/ 2491105 w 2491105"/>
                <a:gd name="connsiteY1" fmla="*/ 0 h 1943661"/>
                <a:gd name="connsiteX2" fmla="*/ 2434705 w 2491105"/>
                <a:gd name="connsiteY2" fmla="*/ 174009 h 1943661"/>
                <a:gd name="connsiteX3" fmla="*/ 92457 w 2491105"/>
                <a:gd name="connsiteY3" fmla="*/ 1931703 h 1943661"/>
                <a:gd name="connsiteX4" fmla="*/ 0 w 2491105"/>
                <a:gd name="connsiteY4" fmla="*/ 1943661 h 1943661"/>
                <a:gd name="connsiteX5" fmla="*/ 0 w 2491105"/>
                <a:gd name="connsiteY5" fmla="*/ 1491489 h 1943661"/>
                <a:gd name="connsiteX6" fmla="*/ 34107 w 2491105"/>
                <a:gd name="connsiteY6" fmla="*/ 1486836 h 1943661"/>
                <a:gd name="connsiteX7" fmla="*/ 497577 w 2491105"/>
                <a:gd name="connsiteY7" fmla="*/ 1360598 h 1943661"/>
                <a:gd name="connsiteX8" fmla="*/ 1321566 w 2491105"/>
                <a:gd name="connsiteY8" fmla="*/ 897645 h 1943661"/>
                <a:gd name="connsiteX9" fmla="*/ 1891495 w 2491105"/>
                <a:gd name="connsiteY9" fmla="*/ 230078 h 1943661"/>
                <a:gd name="connsiteX10" fmla="*/ 1961469 w 2491105"/>
                <a:gd name="connsiteY10" fmla="*/ 87885 h 19436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91105" h="1943661">
                  <a:moveTo>
                    <a:pt x="1995408" y="0"/>
                  </a:moveTo>
                  <a:lnTo>
                    <a:pt x="2491105" y="0"/>
                  </a:lnTo>
                  <a:lnTo>
                    <a:pt x="2434705" y="174009"/>
                  </a:lnTo>
                  <a:cubicBezTo>
                    <a:pt x="2087512" y="1067655"/>
                    <a:pt x="1129122" y="1753877"/>
                    <a:pt x="92457" y="1931703"/>
                  </a:cubicBezTo>
                  <a:lnTo>
                    <a:pt x="0" y="1943661"/>
                  </a:lnTo>
                  <a:lnTo>
                    <a:pt x="0" y="1491489"/>
                  </a:lnTo>
                  <a:lnTo>
                    <a:pt x="34107" y="1486836"/>
                  </a:lnTo>
                  <a:cubicBezTo>
                    <a:pt x="189055" y="1458696"/>
                    <a:pt x="343908" y="1416565"/>
                    <a:pt x="497577" y="1360598"/>
                  </a:cubicBezTo>
                  <a:cubicBezTo>
                    <a:pt x="796856" y="1251889"/>
                    <a:pt x="1081725" y="1091781"/>
                    <a:pt x="1321566" y="897645"/>
                  </a:cubicBezTo>
                  <a:cubicBezTo>
                    <a:pt x="1565577" y="700195"/>
                    <a:pt x="1757355" y="475523"/>
                    <a:pt x="1891495" y="230078"/>
                  </a:cubicBezTo>
                  <a:cubicBezTo>
                    <a:pt x="1917197" y="183033"/>
                    <a:pt x="1940526" y="135619"/>
                    <a:pt x="1961469" y="87885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5939087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 type="wd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21E58AB2-92F0-A736-15C4-C739AFB3E5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ja-JP" altLang="en-US" dirty="0"/>
              <a:t>散布図作成プログラムの例</a:t>
            </a:r>
            <a:endParaRPr kumimoji="1" lang="ja-JP" altLang="en-US" dirty="0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8A084328-7B21-7326-008D-6038933454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1845" y="846253"/>
            <a:ext cx="4392517" cy="533316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kumimoji="1" lang="en-US" altLang="ja-JP" sz="2400" dirty="0"/>
              <a:t>import </a:t>
            </a:r>
            <a:r>
              <a:rPr kumimoji="1" lang="en-US" altLang="ja-JP" sz="2400" dirty="0" err="1"/>
              <a:t>matplotlib.pyplot</a:t>
            </a:r>
            <a:r>
              <a:rPr kumimoji="1" lang="en-US" altLang="ja-JP" sz="2400" dirty="0"/>
              <a:t> as </a:t>
            </a:r>
            <a:r>
              <a:rPr kumimoji="1" lang="en-US" altLang="ja-JP" sz="2400" dirty="0" err="1"/>
              <a:t>plt</a:t>
            </a:r>
            <a:endParaRPr kumimoji="1" lang="en-US" altLang="ja-JP" sz="2400" dirty="0"/>
          </a:p>
          <a:p>
            <a:pPr marL="0" indent="0">
              <a:buNone/>
            </a:pPr>
            <a:r>
              <a:rPr kumimoji="1" lang="en-US" altLang="ja-JP" sz="2400" dirty="0"/>
              <a:t>x = [1, 2, 3, 4, 5]</a:t>
            </a:r>
          </a:p>
          <a:p>
            <a:pPr marL="0" indent="0">
              <a:buNone/>
            </a:pPr>
            <a:r>
              <a:rPr kumimoji="1" lang="en-US" altLang="ja-JP" sz="2400" dirty="0"/>
              <a:t>y = [2, 4, 5, 4, 5]</a:t>
            </a:r>
          </a:p>
          <a:p>
            <a:pPr marL="0" indent="0">
              <a:buNone/>
            </a:pPr>
            <a:r>
              <a:rPr kumimoji="1" lang="en-US" altLang="ja-JP" sz="2400" dirty="0" err="1"/>
              <a:t>plt.plot</a:t>
            </a:r>
            <a:r>
              <a:rPr kumimoji="1" lang="en-US" altLang="ja-JP" sz="2400" dirty="0"/>
              <a:t>(x, y, 'o’) </a:t>
            </a:r>
          </a:p>
          <a:p>
            <a:pPr marL="0" indent="0">
              <a:buNone/>
            </a:pPr>
            <a:r>
              <a:rPr kumimoji="1" lang="en-US" altLang="ja-JP" sz="2400" dirty="0" err="1"/>
              <a:t>plt.title</a:t>
            </a:r>
            <a:r>
              <a:rPr kumimoji="1" lang="en-US" altLang="ja-JP" sz="2400" dirty="0"/>
              <a:t>('Scatter Plot’)</a:t>
            </a:r>
          </a:p>
          <a:p>
            <a:pPr marL="0" indent="0">
              <a:buNone/>
            </a:pPr>
            <a:r>
              <a:rPr kumimoji="1" lang="en-US" altLang="ja-JP" sz="2400" dirty="0" err="1"/>
              <a:t>plt.show</a:t>
            </a:r>
            <a:r>
              <a:rPr kumimoji="1" lang="en-US" altLang="ja-JP" sz="2400" dirty="0"/>
              <a:t>()</a:t>
            </a:r>
            <a:endParaRPr kumimoji="1" lang="ja-JP" altLang="en-US" sz="240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148C07E4-97CF-E6B9-90FF-9D6F297D86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57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5" name="コンテンツ プレースホルダー 2">
            <a:extLst>
              <a:ext uri="{FF2B5EF4-FFF2-40B4-BE49-F238E27FC236}">
                <a16:creationId xmlns:a16="http://schemas.microsoft.com/office/drawing/2014/main" id="{7E6427D8-C81C-91E3-C47A-F3E9267DB8F0}"/>
              </a:ext>
            </a:extLst>
          </p:cNvPr>
          <p:cNvSpPr txBox="1">
            <a:spLocks/>
          </p:cNvSpPr>
          <p:nvPr/>
        </p:nvSpPr>
        <p:spPr>
          <a:xfrm>
            <a:off x="4641062" y="846253"/>
            <a:ext cx="4392517" cy="53331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インポート</a:t>
            </a:r>
            <a:endParaRPr kumimoji="1" lang="en-US" altLang="ja-JP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Segoe UI" panose="020B0502040204020203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データの準備（</a:t>
            </a: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x</a:t>
            </a: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と</a:t>
            </a: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y</a:t>
            </a: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）</a:t>
            </a:r>
            <a:endParaRPr kumimoji="1" lang="en-US" altLang="ja-JP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Segoe UI" panose="020B0502040204020203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1" lang="en-US" altLang="ja-JP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Segoe UI" panose="020B0502040204020203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プロット</a:t>
            </a:r>
            <a:endParaRPr kumimoji="1" lang="en-US" altLang="ja-JP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Segoe UI" panose="020B0502040204020203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グラフのタイトル設定</a:t>
            </a:r>
            <a:endParaRPr kumimoji="1" lang="en-US" altLang="ja-JP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Segoe UI" panose="020B0502040204020203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グラフの表示</a:t>
            </a:r>
          </a:p>
        </p:txBody>
      </p:sp>
      <p:pic>
        <p:nvPicPr>
          <p:cNvPr id="9" name="図 8">
            <a:extLst>
              <a:ext uri="{FF2B5EF4-FFF2-40B4-BE49-F238E27FC236}">
                <a16:creationId xmlns:a16="http://schemas.microsoft.com/office/drawing/2014/main" id="{D97A8E46-8FE9-E2AD-95D4-258C68FEE88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5096" y="3834212"/>
            <a:ext cx="7267191" cy="29677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9800014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0BD3DBC-0CF8-3537-309A-BB4BD4522E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kumimoji="1" lang="ja-JP" altLang="en-US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0D2A9060-8D74-3CF1-78D0-8A3B5905BA8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kumimoji="1" lang="en-US" altLang="ja-JP" dirty="0"/>
              <a:t>import </a:t>
            </a:r>
            <a:r>
              <a:rPr kumimoji="1" lang="en-US" altLang="ja-JP" dirty="0" err="1"/>
              <a:t>matplotlib.pyplot</a:t>
            </a:r>
            <a:r>
              <a:rPr kumimoji="1" lang="en-US" altLang="ja-JP" dirty="0"/>
              <a:t> as </a:t>
            </a:r>
            <a:r>
              <a:rPr kumimoji="1" lang="en-US" altLang="ja-JP" dirty="0" err="1"/>
              <a:t>pltmatplotlib.pyplot</a:t>
            </a:r>
            <a:endParaRPr kumimoji="1" lang="en-US" altLang="ja-JP" dirty="0"/>
          </a:p>
          <a:p>
            <a:pPr marL="0" indent="0">
              <a:buNone/>
            </a:pPr>
            <a:r>
              <a:rPr kumimoji="1" lang="ja-JP" altLang="en-US" dirty="0"/>
              <a:t>　</a:t>
            </a:r>
            <a:r>
              <a:rPr kumimoji="1" lang="en-US" altLang="ja-JP" dirty="0" err="1"/>
              <a:t>matplotlib.pyplot</a:t>
            </a:r>
            <a:r>
              <a:rPr kumimoji="1" lang="en-US" altLang="ja-JP" dirty="0"/>
              <a:t> </a:t>
            </a:r>
            <a:r>
              <a:rPr kumimoji="1" lang="ja-JP" altLang="en-US" dirty="0"/>
              <a:t>ライブラリを </a:t>
            </a:r>
            <a:r>
              <a:rPr kumimoji="1" lang="en-US" altLang="ja-JP" dirty="0" err="1"/>
              <a:t>plt</a:t>
            </a:r>
            <a:r>
              <a:rPr kumimoji="1" lang="en-US" altLang="ja-JP" dirty="0"/>
              <a:t> </a:t>
            </a:r>
            <a:r>
              <a:rPr kumimoji="1" lang="ja-JP" altLang="en-US" dirty="0"/>
              <a:t>という別名でインポートする．</a:t>
            </a:r>
            <a:endParaRPr kumimoji="1" lang="en-US" altLang="ja-JP" dirty="0"/>
          </a:p>
          <a:p>
            <a:r>
              <a:rPr kumimoji="1" lang="en-US" altLang="ja-JP" dirty="0"/>
              <a:t>x = [1, 2, 3, 4, 5]</a:t>
            </a:r>
          </a:p>
          <a:p>
            <a:pPr marL="0" indent="0">
              <a:buNone/>
            </a:pPr>
            <a:r>
              <a:rPr kumimoji="1" lang="ja-JP" altLang="en-US" dirty="0"/>
              <a:t>　</a:t>
            </a:r>
            <a:r>
              <a:rPr kumimoji="1" lang="en-US" altLang="ja-JP" dirty="0"/>
              <a:t>x</a:t>
            </a:r>
            <a:r>
              <a:rPr kumimoji="1" lang="ja-JP" altLang="en-US" dirty="0"/>
              <a:t>座標のデータを含むリストを作成</a:t>
            </a:r>
            <a:endParaRPr kumimoji="1" lang="en-US" altLang="ja-JP" dirty="0"/>
          </a:p>
          <a:p>
            <a:r>
              <a:rPr kumimoji="1" lang="en-US" altLang="ja-JP" dirty="0"/>
              <a:t>y = [2, 4, 5, 4, 5]</a:t>
            </a:r>
          </a:p>
          <a:p>
            <a:pPr marL="0" indent="0">
              <a:buNone/>
            </a:pPr>
            <a:r>
              <a:rPr kumimoji="1" lang="ja-JP" altLang="en-US" dirty="0"/>
              <a:t>　</a:t>
            </a:r>
            <a:r>
              <a:rPr kumimoji="1" lang="en-US" altLang="ja-JP" dirty="0"/>
              <a:t>y</a:t>
            </a:r>
            <a:r>
              <a:rPr kumimoji="1" lang="ja-JP" altLang="en-US" dirty="0"/>
              <a:t>座標のデータを含むリストを作成</a:t>
            </a:r>
            <a:endParaRPr kumimoji="1" lang="en-US" altLang="ja-JP" dirty="0"/>
          </a:p>
          <a:p>
            <a:r>
              <a:rPr kumimoji="1" lang="en-US" altLang="ja-JP" dirty="0" err="1"/>
              <a:t>plt.plot</a:t>
            </a:r>
            <a:r>
              <a:rPr kumimoji="1" lang="en-US" altLang="ja-JP" dirty="0"/>
              <a:t>(x, y, 'o’)</a:t>
            </a:r>
          </a:p>
          <a:p>
            <a:pPr marL="0" indent="0">
              <a:buNone/>
            </a:pPr>
            <a:r>
              <a:rPr lang="ja-JP" altLang="en-US" dirty="0"/>
              <a:t>　</a:t>
            </a:r>
            <a:r>
              <a:rPr kumimoji="1" lang="en-US" altLang="ja-JP" dirty="0"/>
              <a:t>x</a:t>
            </a:r>
            <a:r>
              <a:rPr kumimoji="1" lang="ja-JP" altLang="en-US" dirty="0"/>
              <a:t>と</a:t>
            </a:r>
            <a:r>
              <a:rPr kumimoji="1" lang="en-US" altLang="ja-JP" dirty="0"/>
              <a:t>y</a:t>
            </a:r>
            <a:r>
              <a:rPr kumimoji="1" lang="ja-JP" altLang="en-US" dirty="0"/>
              <a:t>のデータポイントをプロット。</a:t>
            </a:r>
            <a:r>
              <a:rPr kumimoji="1" lang="en-US" altLang="ja-JP" dirty="0"/>
              <a:t>‘o’</a:t>
            </a:r>
            <a:r>
              <a:rPr kumimoji="1" lang="ja-JP" altLang="en-US" dirty="0"/>
              <a:t>は丸いマーカー（点）を</a:t>
            </a:r>
            <a:endParaRPr kumimoji="1" lang="en-US" altLang="ja-JP" dirty="0"/>
          </a:p>
          <a:p>
            <a:pPr marL="0" indent="0">
              <a:buNone/>
            </a:pPr>
            <a:r>
              <a:rPr lang="ja-JP" altLang="en-US" dirty="0"/>
              <a:t>　</a:t>
            </a:r>
            <a:r>
              <a:rPr kumimoji="1" lang="ja-JP" altLang="en-US" dirty="0"/>
              <a:t>指定</a:t>
            </a:r>
            <a:endParaRPr kumimoji="1" lang="en-US" altLang="ja-JP" dirty="0"/>
          </a:p>
          <a:p>
            <a:r>
              <a:rPr kumimoji="1" lang="en-US" altLang="ja-JP" dirty="0" err="1"/>
              <a:t>plt.title</a:t>
            </a:r>
            <a:r>
              <a:rPr kumimoji="1" lang="en-US" altLang="ja-JP" dirty="0"/>
              <a:t>('Scatter Plot’)</a:t>
            </a:r>
          </a:p>
          <a:p>
            <a:pPr marL="0" indent="0">
              <a:buNone/>
            </a:pPr>
            <a:r>
              <a:rPr lang="ja-JP" altLang="en-US" dirty="0"/>
              <a:t>　</a:t>
            </a:r>
            <a:r>
              <a:rPr kumimoji="1" lang="ja-JP" altLang="en-US" dirty="0"/>
              <a:t>グラフのタイトルを「</a:t>
            </a:r>
            <a:r>
              <a:rPr kumimoji="1" lang="en-US" altLang="ja-JP" dirty="0"/>
              <a:t>Scatter Plot</a:t>
            </a:r>
            <a:r>
              <a:rPr kumimoji="1" lang="ja-JP" altLang="en-US" dirty="0"/>
              <a:t>」に設定</a:t>
            </a:r>
            <a:endParaRPr kumimoji="1" lang="en-US" altLang="ja-JP" dirty="0"/>
          </a:p>
          <a:p>
            <a:r>
              <a:rPr kumimoji="1" lang="en-US" altLang="ja-JP" dirty="0" err="1"/>
              <a:t>plt.show</a:t>
            </a:r>
            <a:r>
              <a:rPr kumimoji="1" lang="en-US" altLang="ja-JP" dirty="0"/>
              <a:t>()</a:t>
            </a:r>
          </a:p>
          <a:p>
            <a:pPr marL="0" indent="0">
              <a:buNone/>
            </a:pPr>
            <a:r>
              <a:rPr kumimoji="1" lang="ja-JP" altLang="en-US" dirty="0"/>
              <a:t>　作成したグラフを表示</a:t>
            </a: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F1F7CE28-EA5F-5AB0-5CA7-92FCF707E2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58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55453260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2FFCE06-5D66-6FF7-E847-BCE12F5FE0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1845" y="175028"/>
            <a:ext cx="8461208" cy="728421"/>
          </a:xfrm>
        </p:spPr>
        <p:txBody>
          <a:bodyPr>
            <a:normAutofit fontScale="90000"/>
          </a:bodyPr>
          <a:lstStyle/>
          <a:p>
            <a:r>
              <a:rPr kumimoji="1" lang="ja-JP" altLang="en-US" dirty="0"/>
              <a:t>プログラムを用いて散布図を作成すること</a:t>
            </a:r>
            <a:r>
              <a:rPr lang="ja-JP" altLang="en-US" dirty="0"/>
              <a:t>のメリット</a:t>
            </a:r>
            <a:endParaRPr kumimoji="1" lang="ja-JP" altLang="en-US" dirty="0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82DAFD27-E702-EBFE-65E8-708DC7B72B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1845" y="1368861"/>
            <a:ext cx="8461208" cy="4810557"/>
          </a:xfrm>
        </p:spPr>
        <p:txBody>
          <a:bodyPr>
            <a:normAutofit/>
          </a:bodyPr>
          <a:lstStyle/>
          <a:p>
            <a:r>
              <a:rPr kumimoji="1" lang="ja-JP" altLang="en-US" sz="2400" b="1" dirty="0"/>
              <a:t>データ処理の自動化</a:t>
            </a:r>
            <a:r>
              <a:rPr kumimoji="1" lang="ja-JP" altLang="en-US" sz="2400" dirty="0"/>
              <a:t>：</a:t>
            </a:r>
            <a:endParaRPr kumimoji="1" lang="en-US" altLang="ja-JP" sz="2400" dirty="0"/>
          </a:p>
          <a:p>
            <a:pPr marL="0" indent="0">
              <a:buNone/>
            </a:pPr>
            <a:r>
              <a:rPr kumimoji="1" lang="ja-JP" altLang="en-US" sz="2400" dirty="0"/>
              <a:t>大量のデータセットを自動的に処理し、散布図を生成できる．</a:t>
            </a:r>
            <a:endParaRPr kumimoji="1" lang="en-US" altLang="ja-JP" sz="2400" dirty="0"/>
          </a:p>
          <a:p>
            <a:r>
              <a:rPr kumimoji="1" lang="ja-JP" altLang="en-US" sz="2400" b="1" dirty="0"/>
              <a:t>再現性の向上</a:t>
            </a:r>
            <a:r>
              <a:rPr kumimoji="1" lang="ja-JP" altLang="en-US" sz="2400" dirty="0"/>
              <a:t>：</a:t>
            </a:r>
            <a:endParaRPr kumimoji="1" lang="en-US" altLang="ja-JP" sz="2400" dirty="0"/>
          </a:p>
          <a:p>
            <a:pPr marL="0" indent="0">
              <a:buNone/>
            </a:pPr>
            <a:r>
              <a:rPr kumimoji="1" lang="ja-JP" altLang="en-US" sz="2400" dirty="0"/>
              <a:t>同じ散布図を簡単に再現できる．</a:t>
            </a:r>
            <a:endParaRPr kumimoji="1" lang="en-US" altLang="ja-JP" sz="2400" dirty="0"/>
          </a:p>
          <a:p>
            <a:r>
              <a:rPr kumimoji="1" lang="ja-JP" altLang="en-US" sz="2400" b="1" dirty="0"/>
              <a:t>カスタマイズの柔軟性</a:t>
            </a:r>
            <a:r>
              <a:rPr kumimoji="1" lang="ja-JP" altLang="en-US" sz="2400" dirty="0"/>
              <a:t>：</a:t>
            </a:r>
            <a:endParaRPr kumimoji="1" lang="en-US" altLang="ja-JP" sz="2400" dirty="0"/>
          </a:p>
          <a:p>
            <a:pPr marL="0" indent="0">
              <a:buNone/>
            </a:pPr>
            <a:r>
              <a:rPr kumimoji="1" lang="ja-JP" altLang="en-US" sz="2400" dirty="0"/>
              <a:t>グラフの細かな部分までカスタマイズできる．</a:t>
            </a:r>
            <a:endParaRPr kumimoji="1" lang="en-US" altLang="ja-JP" sz="2400" dirty="0"/>
          </a:p>
          <a:p>
            <a:pPr marL="0" indent="0">
              <a:buNone/>
            </a:pPr>
            <a:endParaRPr lang="en-US" altLang="ja-JP" sz="2400" dirty="0"/>
          </a:p>
          <a:p>
            <a:pPr marL="0" indent="0">
              <a:buNone/>
            </a:pPr>
            <a:r>
              <a:rPr lang="ja-JP" altLang="en-US" sz="2400" dirty="0"/>
              <a:t>プログラムを用いた散布図作成は、特に研究や大規模データ分析の場面で有効</a:t>
            </a:r>
            <a:endParaRPr kumimoji="1" lang="en-US" altLang="ja-JP" sz="2400" dirty="0"/>
          </a:p>
          <a:p>
            <a:pPr marL="0" indent="0">
              <a:buNone/>
            </a:pPr>
            <a:endParaRPr lang="en-US" altLang="ja-JP" sz="2400" dirty="0"/>
          </a:p>
          <a:p>
            <a:pPr marL="0" indent="0">
              <a:buNone/>
            </a:pPr>
            <a:endParaRPr kumimoji="1" lang="en-US" altLang="ja-JP" sz="240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FD0F352E-55E6-8C42-ABEA-3B3C56DCBF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59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60710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1158A90F-92D6-4F03-8819-199DBCBC95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ja-JP" dirty="0"/>
              <a:t>trinket</a:t>
            </a:r>
            <a:endParaRPr kumimoji="1" lang="ja-JP" altLang="en-US" dirty="0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75CC115E-177C-4A9A-B883-1E1A7F4972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1845" y="846252"/>
            <a:ext cx="8461208" cy="5962761"/>
          </a:xfrm>
        </p:spPr>
        <p:txBody>
          <a:bodyPr>
            <a:normAutofit/>
          </a:bodyPr>
          <a:lstStyle/>
          <a:p>
            <a:r>
              <a:rPr lang="en-US" altLang="ja-JP" sz="2400" b="1" dirty="0"/>
              <a:t>Trinket</a:t>
            </a:r>
            <a:r>
              <a:rPr lang="en-US" altLang="ja-JP" sz="2400" dirty="0"/>
              <a:t> </a:t>
            </a:r>
            <a:r>
              <a:rPr lang="ja-JP" altLang="en-US" sz="2400" dirty="0"/>
              <a:t>は</a:t>
            </a:r>
            <a:r>
              <a:rPr lang="ja-JP" altLang="en-US" sz="2400" b="1" dirty="0"/>
              <a:t>オンライン</a:t>
            </a:r>
            <a:r>
              <a:rPr lang="ja-JP" altLang="en-US" sz="2400" dirty="0"/>
              <a:t>の </a:t>
            </a:r>
            <a:r>
              <a:rPr lang="en-US" altLang="ja-JP" sz="2400" b="1" dirty="0"/>
              <a:t>Python</a:t>
            </a:r>
            <a:r>
              <a:rPr lang="ja-JP" altLang="en-US" sz="2400" b="1" dirty="0"/>
              <a:t>、</a:t>
            </a:r>
            <a:r>
              <a:rPr lang="en-US" altLang="ja-JP" sz="2400" b="1" dirty="0"/>
              <a:t>HTML </a:t>
            </a:r>
            <a:r>
              <a:rPr lang="ja-JP" altLang="en-US" sz="2400" dirty="0"/>
              <a:t>等の</a:t>
            </a:r>
            <a:r>
              <a:rPr lang="ja-JP" altLang="en-US" sz="2400" b="1" dirty="0"/>
              <a:t>学習サイト</a:t>
            </a:r>
            <a:endParaRPr lang="en-US" altLang="ja-JP" sz="2400" b="1" dirty="0"/>
          </a:p>
          <a:p>
            <a:r>
              <a:rPr lang="ja-JP" altLang="en-US" sz="2400" dirty="0"/>
              <a:t>ブラウザで動作</a:t>
            </a:r>
            <a:endParaRPr lang="en-US" altLang="ja-JP" sz="2400" dirty="0"/>
          </a:p>
          <a:p>
            <a:r>
              <a:rPr lang="ja-JP" altLang="en-US" sz="2400" dirty="0"/>
              <a:t>有料の機能と無料の機能がある</a:t>
            </a:r>
            <a:endParaRPr lang="en-US" altLang="ja-JP" sz="2400" dirty="0"/>
          </a:p>
          <a:p>
            <a:r>
              <a:rPr lang="ja-JP" altLang="en-US" sz="2400" b="1" dirty="0"/>
              <a:t>自分が作成した </a:t>
            </a:r>
            <a:r>
              <a:rPr lang="en-US" altLang="ja-JP" sz="2400" b="1" dirty="0"/>
              <a:t>Python </a:t>
            </a:r>
            <a:r>
              <a:rPr lang="ja-JP" altLang="en-US" sz="2400" b="1" dirty="0"/>
              <a:t>プログラムを公開し、他の人に実行してもらうことが可能</a:t>
            </a:r>
            <a:r>
              <a:rPr lang="ja-JP" altLang="en-US" sz="2400" dirty="0"/>
              <a:t>（そのとき、書き替えて実行も可能）</a:t>
            </a:r>
            <a:endParaRPr lang="en-US" altLang="ja-JP" sz="2400" dirty="0"/>
          </a:p>
          <a:p>
            <a:endParaRPr lang="en-US" altLang="ja-JP" sz="2400" dirty="0"/>
          </a:p>
          <a:p>
            <a:r>
              <a:rPr lang="en-US" altLang="ja-JP" sz="2400" b="1" dirty="0"/>
              <a:t>Python </a:t>
            </a:r>
            <a:r>
              <a:rPr lang="ja-JP" altLang="en-US" sz="2400" b="1" dirty="0"/>
              <a:t>の標準機能</a:t>
            </a:r>
            <a:r>
              <a:rPr lang="ja-JP" altLang="en-US" sz="2400" dirty="0"/>
              <a:t>を登載、その他、次の外部ライブラリがインストール済み</a:t>
            </a:r>
            <a:endParaRPr lang="en-US" altLang="ja-JP" sz="2400" dirty="0"/>
          </a:p>
          <a:p>
            <a:pPr marL="0" indent="0">
              <a:buNone/>
            </a:pPr>
            <a:r>
              <a:rPr lang="en-US" altLang="ja-JP" sz="2400" dirty="0" err="1"/>
              <a:t>matplotlib.pyplot</a:t>
            </a:r>
            <a:r>
              <a:rPr lang="en-US" altLang="ja-JP" sz="2400" dirty="0"/>
              <a:t>, </a:t>
            </a:r>
            <a:r>
              <a:rPr lang="en-US" altLang="ja-JP" sz="2400" dirty="0" err="1"/>
              <a:t>numpy</a:t>
            </a:r>
            <a:r>
              <a:rPr lang="en-US" altLang="ja-JP" sz="2400" dirty="0"/>
              <a:t>, processing, </a:t>
            </a:r>
            <a:r>
              <a:rPr lang="en-US" altLang="ja-JP" sz="2400" dirty="0" err="1"/>
              <a:t>pygal</a:t>
            </a:r>
            <a:endParaRPr lang="en-US" altLang="ja-JP" sz="2400" dirty="0"/>
          </a:p>
          <a:p>
            <a:pPr marL="0" indent="0">
              <a:buNone/>
            </a:pPr>
            <a:endParaRPr lang="ja-JP" altLang="en-US" sz="240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A915B582-13F3-4F13-B0B0-2DF096846D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50295642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724072" y="629268"/>
            <a:ext cx="4939868" cy="1286160"/>
          </a:xfrm>
        </p:spPr>
        <p:txBody>
          <a:bodyPr anchor="b">
            <a:normAutofit/>
          </a:bodyPr>
          <a:lstStyle/>
          <a:p>
            <a:pPr algn="l"/>
            <a:r>
              <a:rPr lang="ja-JP" altLang="en-US" dirty="0"/>
              <a:t>演習．散布図</a:t>
            </a:r>
            <a:br>
              <a:rPr lang="en-US" altLang="ja-JP" dirty="0"/>
            </a:br>
            <a:endParaRPr lang="ja-JP" altLang="en-US" b="1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724073" y="2027321"/>
            <a:ext cx="4939867" cy="4626141"/>
          </a:xfrm>
        </p:spPr>
        <p:txBody>
          <a:bodyPr>
            <a:normAutofit/>
          </a:bodyPr>
          <a:lstStyle/>
          <a:p>
            <a:pPr marL="0" indent="0">
              <a:spcAft>
                <a:spcPts val="600"/>
              </a:spcAft>
              <a:buNone/>
            </a:pPr>
            <a:endParaRPr lang="en-US" altLang="ja-JP" sz="2400" b="1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825C89A-4CA9-463F-B084-0B2641B9566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2677" r="29301"/>
          <a:stretch/>
        </p:blipFill>
        <p:spPr>
          <a:xfrm>
            <a:off x="20" y="10"/>
            <a:ext cx="3476673" cy="6857990"/>
          </a:xfrm>
          <a:prstGeom prst="rect">
            <a:avLst/>
          </a:prstGeom>
          <a:effectLst/>
        </p:spPr>
      </p:pic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>
          <a:xfrm>
            <a:off x="8011648" y="6364538"/>
            <a:ext cx="890069" cy="365125"/>
          </a:xfrm>
        </p:spPr>
        <p:txBody>
          <a:bodyPr>
            <a:noAutofit/>
          </a:bodyPr>
          <a:lstStyle/>
          <a:p>
            <a:pPr marL="0" marR="0" lvl="0" indent="0" algn="r" defTabSz="4572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16F77370-7F48-49C1-8603-DB37AE8840E1}" type="slidenum">
              <a:rPr kumimoji="0" lang="ja-JP" altLang="en-US" sz="24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60</a:t>
            </a:fld>
            <a:endParaRPr kumimoji="0" lang="ja-JP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44895566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E5A52BD-2D03-D8FD-9EB2-A57F4B83E5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kumimoji="1" lang="ja-JP" altLang="en-US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141C4E6E-4F29-CFA6-E588-05983FD5551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kumimoji="1" lang="en-US" altLang="ja-JP" dirty="0"/>
              <a:t># Matplotlib</a:t>
            </a:r>
            <a:r>
              <a:rPr kumimoji="1" lang="ja-JP" altLang="en-US" dirty="0"/>
              <a:t>を使用して散布図を作成</a:t>
            </a:r>
            <a:endParaRPr kumimoji="1" lang="en-US" altLang="ja-JP" dirty="0"/>
          </a:p>
          <a:p>
            <a:pPr marL="0" indent="0">
              <a:buNone/>
            </a:pPr>
            <a:r>
              <a:rPr kumimoji="1" lang="en-US" altLang="ja-JP" dirty="0"/>
              <a:t>import </a:t>
            </a:r>
            <a:r>
              <a:rPr kumimoji="1" lang="en-US" altLang="ja-JP" dirty="0" err="1"/>
              <a:t>matplotlib.pyplot</a:t>
            </a:r>
            <a:r>
              <a:rPr kumimoji="1" lang="en-US" altLang="ja-JP" dirty="0"/>
              <a:t> as </a:t>
            </a:r>
            <a:r>
              <a:rPr kumimoji="1" lang="en-US" altLang="ja-JP" dirty="0" err="1"/>
              <a:t>plt</a:t>
            </a:r>
            <a:endParaRPr kumimoji="1" lang="en-US" altLang="ja-JP" dirty="0"/>
          </a:p>
          <a:p>
            <a:pPr marL="0" indent="0">
              <a:buNone/>
            </a:pPr>
            <a:endParaRPr kumimoji="1" lang="en-US" altLang="ja-JP" dirty="0"/>
          </a:p>
          <a:p>
            <a:pPr marL="0" indent="0">
              <a:buNone/>
            </a:pPr>
            <a:r>
              <a:rPr kumimoji="1" lang="en-US" altLang="ja-JP" dirty="0"/>
              <a:t># </a:t>
            </a:r>
            <a:r>
              <a:rPr kumimoji="1" lang="ja-JP" altLang="en-US" dirty="0"/>
              <a:t>データ点の</a:t>
            </a:r>
            <a:r>
              <a:rPr kumimoji="1" lang="en-US" altLang="ja-JP" dirty="0"/>
              <a:t>x</a:t>
            </a:r>
            <a:r>
              <a:rPr kumimoji="1" lang="ja-JP" altLang="en-US" dirty="0"/>
              <a:t>座標と</a:t>
            </a:r>
            <a:r>
              <a:rPr kumimoji="1" lang="en-US" altLang="ja-JP" dirty="0"/>
              <a:t>y</a:t>
            </a:r>
            <a:r>
              <a:rPr kumimoji="1" lang="ja-JP" altLang="en-US" dirty="0"/>
              <a:t>座標</a:t>
            </a:r>
            <a:endParaRPr kumimoji="1" lang="en-US" altLang="ja-JP" dirty="0"/>
          </a:p>
          <a:p>
            <a:pPr marL="0" indent="0">
              <a:buNone/>
            </a:pPr>
            <a:r>
              <a:rPr kumimoji="1" lang="en-US" altLang="ja-JP" dirty="0"/>
              <a:t>x = [1, 2, 3, 4, 5, 6, 7, 8, 9, 10]</a:t>
            </a:r>
          </a:p>
          <a:p>
            <a:pPr marL="0" indent="0">
              <a:buNone/>
            </a:pPr>
            <a:r>
              <a:rPr kumimoji="1" lang="en-US" altLang="ja-JP" dirty="0"/>
              <a:t>y = [2, 4, 5, 4, 5, 6, 7, 8, 7, 9]</a:t>
            </a:r>
          </a:p>
          <a:p>
            <a:pPr marL="0" indent="0">
              <a:buNone/>
            </a:pPr>
            <a:endParaRPr kumimoji="1" lang="en-US" altLang="ja-JP" dirty="0"/>
          </a:p>
          <a:p>
            <a:pPr marL="0" indent="0">
              <a:buNone/>
            </a:pPr>
            <a:r>
              <a:rPr kumimoji="1" lang="en-US" altLang="ja-JP" b="1" dirty="0" err="1"/>
              <a:t>plt.plot</a:t>
            </a:r>
            <a:r>
              <a:rPr kumimoji="1" lang="en-US" altLang="ja-JP" b="1" dirty="0"/>
              <a:t>(x, y, '</a:t>
            </a:r>
            <a:r>
              <a:rPr kumimoji="1" lang="en-US" altLang="ja-JP" b="1" dirty="0" err="1"/>
              <a:t>rs</a:t>
            </a:r>
            <a:r>
              <a:rPr kumimoji="1" lang="en-US" altLang="ja-JP" b="1" dirty="0"/>
              <a:t>')  </a:t>
            </a:r>
            <a:r>
              <a:rPr kumimoji="1" lang="en-US" altLang="ja-JP" dirty="0"/>
              <a:t># </a:t>
            </a:r>
            <a:r>
              <a:rPr kumimoji="1" lang="ja-JP" altLang="en-US" b="1" dirty="0"/>
              <a:t>赤い四角のマーカー</a:t>
            </a:r>
            <a:r>
              <a:rPr kumimoji="1" lang="ja-JP" altLang="en-US" dirty="0"/>
              <a:t>でプロット</a:t>
            </a:r>
            <a:endParaRPr kumimoji="1" lang="en-US" altLang="ja-JP" dirty="0"/>
          </a:p>
          <a:p>
            <a:pPr marL="0" indent="0">
              <a:buNone/>
            </a:pPr>
            <a:r>
              <a:rPr kumimoji="1" lang="en-US" altLang="ja-JP" dirty="0" err="1"/>
              <a:t>plt.title</a:t>
            </a:r>
            <a:r>
              <a:rPr kumimoji="1" lang="en-US" altLang="ja-JP" dirty="0"/>
              <a:t>('</a:t>
            </a:r>
            <a:r>
              <a:rPr kumimoji="1" lang="ja-JP" altLang="en-US" dirty="0"/>
              <a:t>散布図の例</a:t>
            </a:r>
            <a:r>
              <a:rPr kumimoji="1" lang="en-US" altLang="ja-JP" dirty="0"/>
              <a:t>’)</a:t>
            </a:r>
          </a:p>
          <a:p>
            <a:pPr marL="0" indent="0">
              <a:buNone/>
            </a:pPr>
            <a:r>
              <a:rPr kumimoji="1" lang="en-US" altLang="ja-JP" dirty="0" err="1"/>
              <a:t>plt.show</a:t>
            </a:r>
            <a:r>
              <a:rPr kumimoji="1" lang="en-US" altLang="ja-JP" dirty="0"/>
              <a:t>()  # </a:t>
            </a:r>
            <a:r>
              <a:rPr kumimoji="1" lang="ja-JP" altLang="en-US" dirty="0"/>
              <a:t>グラフを表示</a:t>
            </a: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19B821C9-77A8-8180-03D7-4923673485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61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6009503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図 5">
            <a:extLst>
              <a:ext uri="{FF2B5EF4-FFF2-40B4-BE49-F238E27FC236}">
                <a16:creationId xmlns:a16="http://schemas.microsoft.com/office/drawing/2014/main" id="{1195DB2D-12F2-669E-9219-1FC43ECC70B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3003" y="2743831"/>
            <a:ext cx="7467059" cy="2846866"/>
          </a:xfrm>
          <a:prstGeom prst="rect">
            <a:avLst/>
          </a:prstGeom>
        </p:spPr>
      </p:pic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08AF9A70-3861-8057-F79F-3605FF2183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0549" y="551286"/>
            <a:ext cx="8461208" cy="5333166"/>
          </a:xfrm>
        </p:spPr>
        <p:txBody>
          <a:bodyPr/>
          <a:lstStyle/>
          <a:p>
            <a:pPr marL="0" indent="0">
              <a:buNone/>
            </a:pPr>
            <a:r>
              <a:rPr lang="ja-JP" altLang="en-US" dirty="0"/>
              <a:t>① </a:t>
            </a:r>
            <a:r>
              <a:rPr lang="en-US" altLang="ja-JP" dirty="0"/>
              <a:t>trinket </a:t>
            </a:r>
            <a:r>
              <a:rPr lang="ja-JP" altLang="en-US" dirty="0"/>
              <a:t>の次のページを開く</a:t>
            </a:r>
            <a:endParaRPr lang="en-US" altLang="ja-JP" dirty="0"/>
          </a:p>
          <a:p>
            <a:pPr marL="0" indent="0">
              <a:buNone/>
            </a:pPr>
            <a:r>
              <a:rPr lang="en-US" altLang="ja-JP" dirty="0">
                <a:hlinkClick r:id="rId3"/>
              </a:rPr>
              <a:t>https://trinket.io/python/625038de4886</a:t>
            </a:r>
            <a:endParaRPr lang="en-US" altLang="ja-JP" dirty="0"/>
          </a:p>
          <a:p>
            <a:pPr marL="0" indent="0">
              <a:buNone/>
            </a:pPr>
            <a:endParaRPr lang="en-US" altLang="ja-JP" dirty="0"/>
          </a:p>
          <a:p>
            <a:pPr marL="0" indent="0">
              <a:buNone/>
            </a:pPr>
            <a:r>
              <a:rPr lang="ja-JP" altLang="en-US" dirty="0"/>
              <a:t>② 実行結果が，次のように表示されることを確認</a:t>
            </a:r>
            <a:endParaRPr lang="en-US" altLang="ja-JP" dirty="0"/>
          </a:p>
          <a:p>
            <a:pPr marL="0" indent="0">
              <a:buNone/>
            </a:pPr>
            <a:endParaRPr lang="en-US" altLang="ja-JP" dirty="0"/>
          </a:p>
          <a:p>
            <a:pPr marL="0" indent="0">
              <a:buNone/>
            </a:pPr>
            <a:endParaRPr lang="en-US" altLang="ja-JP" dirty="0"/>
          </a:p>
          <a:p>
            <a:pPr marL="0" indent="0">
              <a:buNone/>
            </a:pPr>
            <a:endParaRPr lang="en-US" altLang="ja-JP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C26C1D8A-4F75-182B-75C2-E9D793C66B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62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7" name="コンテンツ プレースホルダー 2">
            <a:extLst>
              <a:ext uri="{FF2B5EF4-FFF2-40B4-BE49-F238E27FC236}">
                <a16:creationId xmlns:a16="http://schemas.microsoft.com/office/drawing/2014/main" id="{4ED4EF91-3CF3-D455-8C60-95123455814E}"/>
              </a:ext>
            </a:extLst>
          </p:cNvPr>
          <p:cNvSpPr txBox="1">
            <a:spLocks/>
          </p:cNvSpPr>
          <p:nvPr/>
        </p:nvSpPr>
        <p:spPr>
          <a:xfrm>
            <a:off x="321844" y="5757591"/>
            <a:ext cx="8025743" cy="1020589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実行が開始しないときは、「</a:t>
            </a: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実行ボタン</a:t>
            </a: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」で</a:t>
            </a: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実行</a:t>
            </a:r>
            <a:endParaRPr kumimoji="1" lang="en-US" altLang="ja-JP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Segoe UI" panose="020B0502040204020203" pitchFamily="34" charset="0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ソースコードを</a:t>
            </a: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書き替えて再度実行</a:t>
            </a: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することも可能</a:t>
            </a:r>
            <a:endParaRPr kumimoji="1" lang="en-US" altLang="ja-JP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Segoe UI" panose="020B0502040204020203" pitchFamily="34" charset="0"/>
            </a:endParaRPr>
          </a:p>
        </p:txBody>
      </p:sp>
      <p:sp>
        <p:nvSpPr>
          <p:cNvPr id="2" name="正方形/長方形 1">
            <a:extLst>
              <a:ext uri="{FF2B5EF4-FFF2-40B4-BE49-F238E27FC236}">
                <a16:creationId xmlns:a16="http://schemas.microsoft.com/office/drawing/2014/main" id="{DBF72D09-CF18-54A3-05FD-E404CF41A5B1}"/>
              </a:ext>
            </a:extLst>
          </p:cNvPr>
          <p:cNvSpPr/>
          <p:nvPr/>
        </p:nvSpPr>
        <p:spPr>
          <a:xfrm>
            <a:off x="872223" y="2698451"/>
            <a:ext cx="670867" cy="402771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70AD8014-F1FA-FD2C-BE48-B1D2447AF855}"/>
              </a:ext>
            </a:extLst>
          </p:cNvPr>
          <p:cNvSpPr txBox="1"/>
          <p:nvPr/>
        </p:nvSpPr>
        <p:spPr>
          <a:xfrm>
            <a:off x="1543090" y="2817341"/>
            <a:ext cx="27434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実行、</a:t>
            </a: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STOP </a:t>
            </a: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ボタン</a:t>
            </a:r>
          </a:p>
        </p:txBody>
      </p:sp>
    </p:spTree>
    <p:extLst>
      <p:ext uri="{BB962C8B-B14F-4D97-AF65-F5344CB8AC3E}">
        <p14:creationId xmlns:p14="http://schemas.microsoft.com/office/powerpoint/2010/main" val="1151020676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フリーフォーム 17"/>
          <p:cNvSpPr/>
          <p:nvPr/>
        </p:nvSpPr>
        <p:spPr>
          <a:xfrm>
            <a:off x="1140626" y="1620285"/>
            <a:ext cx="471371" cy="1150288"/>
          </a:xfrm>
          <a:custGeom>
            <a:avLst/>
            <a:gdLst>
              <a:gd name="connsiteX0" fmla="*/ 437565 w 471371"/>
              <a:gd name="connsiteY0" fmla="*/ 1138792 h 1150288"/>
              <a:gd name="connsiteX1" fmla="*/ 415126 w 471371"/>
              <a:gd name="connsiteY1" fmla="*/ 942449 h 1150288"/>
              <a:gd name="connsiteX2" fmla="*/ 403906 w 471371"/>
              <a:gd name="connsiteY2" fmla="*/ 858302 h 1150288"/>
              <a:gd name="connsiteX3" fmla="*/ 392687 w 471371"/>
              <a:gd name="connsiteY3" fmla="*/ 824643 h 1150288"/>
              <a:gd name="connsiteX4" fmla="*/ 370247 w 471371"/>
              <a:gd name="connsiteY4" fmla="*/ 779764 h 1150288"/>
              <a:gd name="connsiteX5" fmla="*/ 364638 w 471371"/>
              <a:gd name="connsiteY5" fmla="*/ 751715 h 1150288"/>
              <a:gd name="connsiteX6" fmla="*/ 347808 w 471371"/>
              <a:gd name="connsiteY6" fmla="*/ 701227 h 1150288"/>
              <a:gd name="connsiteX7" fmla="*/ 342198 w 471371"/>
              <a:gd name="connsiteY7" fmla="*/ 684397 h 1150288"/>
              <a:gd name="connsiteX8" fmla="*/ 336589 w 471371"/>
              <a:gd name="connsiteY8" fmla="*/ 667568 h 1150288"/>
              <a:gd name="connsiteX9" fmla="*/ 325369 w 471371"/>
              <a:gd name="connsiteY9" fmla="*/ 650738 h 1150288"/>
              <a:gd name="connsiteX10" fmla="*/ 319759 w 471371"/>
              <a:gd name="connsiteY10" fmla="*/ 600250 h 1150288"/>
              <a:gd name="connsiteX11" fmla="*/ 314149 w 471371"/>
              <a:gd name="connsiteY11" fmla="*/ 566591 h 1150288"/>
              <a:gd name="connsiteX12" fmla="*/ 302930 w 471371"/>
              <a:gd name="connsiteY12" fmla="*/ 499273 h 1150288"/>
              <a:gd name="connsiteX13" fmla="*/ 297320 w 471371"/>
              <a:gd name="connsiteY13" fmla="*/ 476834 h 1150288"/>
              <a:gd name="connsiteX14" fmla="*/ 280490 w 471371"/>
              <a:gd name="connsiteY14" fmla="*/ 460005 h 1150288"/>
              <a:gd name="connsiteX15" fmla="*/ 235612 w 471371"/>
              <a:gd name="connsiteY15" fmla="*/ 420736 h 1150288"/>
              <a:gd name="connsiteX16" fmla="*/ 201953 w 471371"/>
              <a:gd name="connsiteY16" fmla="*/ 398297 h 1150288"/>
              <a:gd name="connsiteX17" fmla="*/ 185124 w 471371"/>
              <a:gd name="connsiteY17" fmla="*/ 387077 h 1150288"/>
              <a:gd name="connsiteX18" fmla="*/ 168294 w 471371"/>
              <a:gd name="connsiteY18" fmla="*/ 381467 h 1150288"/>
              <a:gd name="connsiteX19" fmla="*/ 134635 w 471371"/>
              <a:gd name="connsiteY19" fmla="*/ 364638 h 1150288"/>
              <a:gd name="connsiteX20" fmla="*/ 95366 w 471371"/>
              <a:gd name="connsiteY20" fmla="*/ 347808 h 1150288"/>
              <a:gd name="connsiteX21" fmla="*/ 61708 w 471371"/>
              <a:gd name="connsiteY21" fmla="*/ 325369 h 1150288"/>
              <a:gd name="connsiteX22" fmla="*/ 39268 w 471371"/>
              <a:gd name="connsiteY22" fmla="*/ 314149 h 1150288"/>
              <a:gd name="connsiteX23" fmla="*/ 28049 w 471371"/>
              <a:gd name="connsiteY23" fmla="*/ 280491 h 1150288"/>
              <a:gd name="connsiteX24" fmla="*/ 16829 w 471371"/>
              <a:gd name="connsiteY24" fmla="*/ 235612 h 1150288"/>
              <a:gd name="connsiteX25" fmla="*/ 11219 w 471371"/>
              <a:gd name="connsiteY25" fmla="*/ 213173 h 1150288"/>
              <a:gd name="connsiteX26" fmla="*/ 0 w 471371"/>
              <a:gd name="connsiteY26" fmla="*/ 196343 h 1150288"/>
              <a:gd name="connsiteX27" fmla="*/ 5609 w 471371"/>
              <a:gd name="connsiteY27" fmla="*/ 112196 h 1150288"/>
              <a:gd name="connsiteX28" fmla="*/ 11219 w 471371"/>
              <a:gd name="connsiteY28" fmla="*/ 95367 h 1150288"/>
              <a:gd name="connsiteX29" fmla="*/ 28049 w 471371"/>
              <a:gd name="connsiteY29" fmla="*/ 84147 h 1150288"/>
              <a:gd name="connsiteX30" fmla="*/ 56098 w 471371"/>
              <a:gd name="connsiteY30" fmla="*/ 61708 h 1150288"/>
              <a:gd name="connsiteX31" fmla="*/ 89757 w 471371"/>
              <a:gd name="connsiteY31" fmla="*/ 39268 h 1150288"/>
              <a:gd name="connsiteX32" fmla="*/ 106586 w 471371"/>
              <a:gd name="connsiteY32" fmla="*/ 28049 h 1150288"/>
              <a:gd name="connsiteX33" fmla="*/ 145855 w 471371"/>
              <a:gd name="connsiteY33" fmla="*/ 16829 h 1150288"/>
              <a:gd name="connsiteX34" fmla="*/ 179514 w 471371"/>
              <a:gd name="connsiteY34" fmla="*/ 5610 h 1150288"/>
              <a:gd name="connsiteX35" fmla="*/ 196343 w 471371"/>
              <a:gd name="connsiteY35" fmla="*/ 0 h 1150288"/>
              <a:gd name="connsiteX36" fmla="*/ 241222 w 471371"/>
              <a:gd name="connsiteY36" fmla="*/ 5610 h 1150288"/>
              <a:gd name="connsiteX37" fmla="*/ 258051 w 471371"/>
              <a:gd name="connsiteY37" fmla="*/ 16829 h 1150288"/>
              <a:gd name="connsiteX38" fmla="*/ 274881 w 471371"/>
              <a:gd name="connsiteY38" fmla="*/ 22439 h 1150288"/>
              <a:gd name="connsiteX39" fmla="*/ 291710 w 471371"/>
              <a:gd name="connsiteY39" fmla="*/ 33659 h 1150288"/>
              <a:gd name="connsiteX40" fmla="*/ 308539 w 471371"/>
              <a:gd name="connsiteY40" fmla="*/ 39268 h 1150288"/>
              <a:gd name="connsiteX41" fmla="*/ 336589 w 471371"/>
              <a:gd name="connsiteY41" fmla="*/ 61708 h 1150288"/>
              <a:gd name="connsiteX42" fmla="*/ 364638 w 471371"/>
              <a:gd name="connsiteY42" fmla="*/ 84147 h 1150288"/>
              <a:gd name="connsiteX43" fmla="*/ 387077 w 471371"/>
              <a:gd name="connsiteY43" fmla="*/ 123416 h 1150288"/>
              <a:gd name="connsiteX44" fmla="*/ 415126 w 471371"/>
              <a:gd name="connsiteY44" fmla="*/ 173904 h 1150288"/>
              <a:gd name="connsiteX45" fmla="*/ 409516 w 471371"/>
              <a:gd name="connsiteY45" fmla="*/ 342198 h 1150288"/>
              <a:gd name="connsiteX46" fmla="*/ 403906 w 471371"/>
              <a:gd name="connsiteY46" fmla="*/ 359028 h 1150288"/>
              <a:gd name="connsiteX47" fmla="*/ 392687 w 471371"/>
              <a:gd name="connsiteY47" fmla="*/ 420736 h 1150288"/>
              <a:gd name="connsiteX48" fmla="*/ 381467 w 471371"/>
              <a:gd name="connsiteY48" fmla="*/ 493664 h 1150288"/>
              <a:gd name="connsiteX49" fmla="*/ 370247 w 471371"/>
              <a:gd name="connsiteY49" fmla="*/ 527322 h 1150288"/>
              <a:gd name="connsiteX50" fmla="*/ 375857 w 471371"/>
              <a:gd name="connsiteY50" fmla="*/ 650738 h 1150288"/>
              <a:gd name="connsiteX51" fmla="*/ 381467 w 471371"/>
              <a:gd name="connsiteY51" fmla="*/ 667568 h 1150288"/>
              <a:gd name="connsiteX52" fmla="*/ 387077 w 471371"/>
              <a:gd name="connsiteY52" fmla="*/ 807813 h 1150288"/>
              <a:gd name="connsiteX53" fmla="*/ 398297 w 471371"/>
              <a:gd name="connsiteY53" fmla="*/ 936839 h 1150288"/>
              <a:gd name="connsiteX54" fmla="*/ 409516 w 471371"/>
              <a:gd name="connsiteY54" fmla="*/ 976108 h 1150288"/>
              <a:gd name="connsiteX55" fmla="*/ 415126 w 471371"/>
              <a:gd name="connsiteY55" fmla="*/ 1026596 h 1150288"/>
              <a:gd name="connsiteX56" fmla="*/ 426346 w 471371"/>
              <a:gd name="connsiteY56" fmla="*/ 1049035 h 1150288"/>
              <a:gd name="connsiteX57" fmla="*/ 431955 w 471371"/>
              <a:gd name="connsiteY57" fmla="*/ 1065865 h 1150288"/>
              <a:gd name="connsiteX58" fmla="*/ 443175 w 471371"/>
              <a:gd name="connsiteY58" fmla="*/ 1105133 h 1150288"/>
              <a:gd name="connsiteX59" fmla="*/ 454395 w 471371"/>
              <a:gd name="connsiteY59" fmla="*/ 1121963 h 1150288"/>
              <a:gd name="connsiteX60" fmla="*/ 471224 w 471371"/>
              <a:gd name="connsiteY60" fmla="*/ 1127573 h 1150288"/>
              <a:gd name="connsiteX61" fmla="*/ 437565 w 471371"/>
              <a:gd name="connsiteY61" fmla="*/ 1138792 h 1150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</a:cxnLst>
            <a:rect l="l" t="t" r="r" b="b"/>
            <a:pathLst>
              <a:path w="471371" h="1150288">
                <a:moveTo>
                  <a:pt x="437565" y="1138792"/>
                </a:moveTo>
                <a:cubicBezTo>
                  <a:pt x="428215" y="1107938"/>
                  <a:pt x="447516" y="1096306"/>
                  <a:pt x="415126" y="942449"/>
                </a:cubicBezTo>
                <a:cubicBezTo>
                  <a:pt x="402672" y="883290"/>
                  <a:pt x="416054" y="906893"/>
                  <a:pt x="403906" y="858302"/>
                </a:cubicBezTo>
                <a:cubicBezTo>
                  <a:pt x="401038" y="846829"/>
                  <a:pt x="395799" y="836053"/>
                  <a:pt x="392687" y="824643"/>
                </a:cubicBezTo>
                <a:cubicBezTo>
                  <a:pt x="381939" y="785232"/>
                  <a:pt x="396800" y="806317"/>
                  <a:pt x="370247" y="779764"/>
                </a:cubicBezTo>
                <a:cubicBezTo>
                  <a:pt x="368377" y="770414"/>
                  <a:pt x="367147" y="760914"/>
                  <a:pt x="364638" y="751715"/>
                </a:cubicBezTo>
                <a:cubicBezTo>
                  <a:pt x="364636" y="751706"/>
                  <a:pt x="350615" y="709646"/>
                  <a:pt x="347808" y="701227"/>
                </a:cubicBezTo>
                <a:lnTo>
                  <a:pt x="342198" y="684397"/>
                </a:lnTo>
                <a:cubicBezTo>
                  <a:pt x="340328" y="678787"/>
                  <a:pt x="339869" y="672488"/>
                  <a:pt x="336589" y="667568"/>
                </a:cubicBezTo>
                <a:lnTo>
                  <a:pt x="325369" y="650738"/>
                </a:lnTo>
                <a:cubicBezTo>
                  <a:pt x="323499" y="633909"/>
                  <a:pt x="321997" y="617034"/>
                  <a:pt x="319759" y="600250"/>
                </a:cubicBezTo>
                <a:cubicBezTo>
                  <a:pt x="318256" y="588975"/>
                  <a:pt x="315652" y="577866"/>
                  <a:pt x="314149" y="566591"/>
                </a:cubicBezTo>
                <a:cubicBezTo>
                  <a:pt x="301615" y="472590"/>
                  <a:pt x="316083" y="545310"/>
                  <a:pt x="302930" y="499273"/>
                </a:cubicBezTo>
                <a:cubicBezTo>
                  <a:pt x="300812" y="491860"/>
                  <a:pt x="301145" y="483528"/>
                  <a:pt x="297320" y="476834"/>
                </a:cubicBezTo>
                <a:cubicBezTo>
                  <a:pt x="293384" y="469946"/>
                  <a:pt x="285569" y="466100"/>
                  <a:pt x="280490" y="460005"/>
                </a:cubicBezTo>
                <a:cubicBezTo>
                  <a:pt x="251270" y="424940"/>
                  <a:pt x="295925" y="460944"/>
                  <a:pt x="235612" y="420736"/>
                </a:cubicBezTo>
                <a:lnTo>
                  <a:pt x="201953" y="398297"/>
                </a:lnTo>
                <a:cubicBezTo>
                  <a:pt x="196343" y="394557"/>
                  <a:pt x="191520" y="389209"/>
                  <a:pt x="185124" y="387077"/>
                </a:cubicBezTo>
                <a:cubicBezTo>
                  <a:pt x="179514" y="385207"/>
                  <a:pt x="173583" y="384112"/>
                  <a:pt x="168294" y="381467"/>
                </a:cubicBezTo>
                <a:cubicBezTo>
                  <a:pt x="124794" y="359718"/>
                  <a:pt x="176939" y="378739"/>
                  <a:pt x="134635" y="364638"/>
                </a:cubicBezTo>
                <a:cubicBezTo>
                  <a:pt x="73387" y="323804"/>
                  <a:pt x="167808" y="384029"/>
                  <a:pt x="95366" y="347808"/>
                </a:cubicBezTo>
                <a:cubicBezTo>
                  <a:pt x="83306" y="341778"/>
                  <a:pt x="73768" y="331399"/>
                  <a:pt x="61708" y="325369"/>
                </a:cubicBezTo>
                <a:lnTo>
                  <a:pt x="39268" y="314149"/>
                </a:lnTo>
                <a:cubicBezTo>
                  <a:pt x="35528" y="302930"/>
                  <a:pt x="30368" y="292088"/>
                  <a:pt x="28049" y="280491"/>
                </a:cubicBezTo>
                <a:cubicBezTo>
                  <a:pt x="16644" y="223464"/>
                  <a:pt x="28329" y="275861"/>
                  <a:pt x="16829" y="235612"/>
                </a:cubicBezTo>
                <a:cubicBezTo>
                  <a:pt x="14711" y="228199"/>
                  <a:pt x="14256" y="220260"/>
                  <a:pt x="11219" y="213173"/>
                </a:cubicBezTo>
                <a:cubicBezTo>
                  <a:pt x="8563" y="206976"/>
                  <a:pt x="3740" y="201953"/>
                  <a:pt x="0" y="196343"/>
                </a:cubicBezTo>
                <a:cubicBezTo>
                  <a:pt x="1870" y="168294"/>
                  <a:pt x="2505" y="140135"/>
                  <a:pt x="5609" y="112196"/>
                </a:cubicBezTo>
                <a:cubicBezTo>
                  <a:pt x="6262" y="106319"/>
                  <a:pt x="7525" y="99984"/>
                  <a:pt x="11219" y="95367"/>
                </a:cubicBezTo>
                <a:cubicBezTo>
                  <a:pt x="15431" y="90102"/>
                  <a:pt x="22439" y="87887"/>
                  <a:pt x="28049" y="84147"/>
                </a:cubicBezTo>
                <a:cubicBezTo>
                  <a:pt x="48779" y="53049"/>
                  <a:pt x="27406" y="77648"/>
                  <a:pt x="56098" y="61708"/>
                </a:cubicBezTo>
                <a:cubicBezTo>
                  <a:pt x="67886" y="55159"/>
                  <a:pt x="78537" y="46748"/>
                  <a:pt x="89757" y="39268"/>
                </a:cubicBezTo>
                <a:cubicBezTo>
                  <a:pt x="95367" y="35528"/>
                  <a:pt x="100190" y="30181"/>
                  <a:pt x="106586" y="28049"/>
                </a:cubicBezTo>
                <a:cubicBezTo>
                  <a:pt x="163128" y="9202"/>
                  <a:pt x="75440" y="37953"/>
                  <a:pt x="145855" y="16829"/>
                </a:cubicBezTo>
                <a:cubicBezTo>
                  <a:pt x="157183" y="13431"/>
                  <a:pt x="168294" y="9350"/>
                  <a:pt x="179514" y="5610"/>
                </a:cubicBezTo>
                <a:lnTo>
                  <a:pt x="196343" y="0"/>
                </a:lnTo>
                <a:cubicBezTo>
                  <a:pt x="211303" y="1870"/>
                  <a:pt x="226677" y="1643"/>
                  <a:pt x="241222" y="5610"/>
                </a:cubicBezTo>
                <a:cubicBezTo>
                  <a:pt x="247726" y="7384"/>
                  <a:pt x="252021" y="13814"/>
                  <a:pt x="258051" y="16829"/>
                </a:cubicBezTo>
                <a:cubicBezTo>
                  <a:pt x="263340" y="19474"/>
                  <a:pt x="269271" y="20569"/>
                  <a:pt x="274881" y="22439"/>
                </a:cubicBezTo>
                <a:cubicBezTo>
                  <a:pt x="280491" y="26179"/>
                  <a:pt x="285680" y="30644"/>
                  <a:pt x="291710" y="33659"/>
                </a:cubicBezTo>
                <a:cubicBezTo>
                  <a:pt x="296999" y="36303"/>
                  <a:pt x="303922" y="35574"/>
                  <a:pt x="308539" y="39268"/>
                </a:cubicBezTo>
                <a:cubicBezTo>
                  <a:pt x="344790" y="68269"/>
                  <a:pt x="294286" y="47607"/>
                  <a:pt x="336589" y="61708"/>
                </a:cubicBezTo>
                <a:cubicBezTo>
                  <a:pt x="368740" y="109936"/>
                  <a:pt x="325929" y="53180"/>
                  <a:pt x="364638" y="84147"/>
                </a:cubicBezTo>
                <a:cubicBezTo>
                  <a:pt x="372100" y="90117"/>
                  <a:pt x="383256" y="117047"/>
                  <a:pt x="387077" y="123416"/>
                </a:cubicBezTo>
                <a:cubicBezTo>
                  <a:pt x="416011" y="171640"/>
                  <a:pt x="403842" y="140053"/>
                  <a:pt x="415126" y="173904"/>
                </a:cubicBezTo>
                <a:cubicBezTo>
                  <a:pt x="413256" y="230002"/>
                  <a:pt x="412912" y="286172"/>
                  <a:pt x="409516" y="342198"/>
                </a:cubicBezTo>
                <a:cubicBezTo>
                  <a:pt x="409158" y="348101"/>
                  <a:pt x="405340" y="353291"/>
                  <a:pt x="403906" y="359028"/>
                </a:cubicBezTo>
                <a:cubicBezTo>
                  <a:pt x="400687" y="371904"/>
                  <a:pt x="394353" y="409078"/>
                  <a:pt x="392687" y="420736"/>
                </a:cubicBezTo>
                <a:cubicBezTo>
                  <a:pt x="389275" y="444619"/>
                  <a:pt x="387895" y="470094"/>
                  <a:pt x="381467" y="493664"/>
                </a:cubicBezTo>
                <a:cubicBezTo>
                  <a:pt x="378355" y="505074"/>
                  <a:pt x="373987" y="516103"/>
                  <a:pt x="370247" y="527322"/>
                </a:cubicBezTo>
                <a:cubicBezTo>
                  <a:pt x="372117" y="568461"/>
                  <a:pt x="372573" y="609688"/>
                  <a:pt x="375857" y="650738"/>
                </a:cubicBezTo>
                <a:cubicBezTo>
                  <a:pt x="376329" y="656633"/>
                  <a:pt x="381046" y="661670"/>
                  <a:pt x="381467" y="667568"/>
                </a:cubicBezTo>
                <a:cubicBezTo>
                  <a:pt x="384800" y="714235"/>
                  <a:pt x="384681" y="761089"/>
                  <a:pt x="387077" y="807813"/>
                </a:cubicBezTo>
                <a:cubicBezTo>
                  <a:pt x="388474" y="835050"/>
                  <a:pt x="393285" y="904260"/>
                  <a:pt x="398297" y="936839"/>
                </a:cubicBezTo>
                <a:cubicBezTo>
                  <a:pt x="400310" y="949925"/>
                  <a:pt x="405326" y="963538"/>
                  <a:pt x="409516" y="976108"/>
                </a:cubicBezTo>
                <a:cubicBezTo>
                  <a:pt x="411386" y="992937"/>
                  <a:pt x="411318" y="1010097"/>
                  <a:pt x="415126" y="1026596"/>
                </a:cubicBezTo>
                <a:cubicBezTo>
                  <a:pt x="417006" y="1034744"/>
                  <a:pt x="423052" y="1041349"/>
                  <a:pt x="426346" y="1049035"/>
                </a:cubicBezTo>
                <a:cubicBezTo>
                  <a:pt x="428675" y="1054470"/>
                  <a:pt x="430331" y="1060179"/>
                  <a:pt x="431955" y="1065865"/>
                </a:cubicBezTo>
                <a:cubicBezTo>
                  <a:pt x="434351" y="1074253"/>
                  <a:pt x="438692" y="1096166"/>
                  <a:pt x="443175" y="1105133"/>
                </a:cubicBezTo>
                <a:cubicBezTo>
                  <a:pt x="446190" y="1111164"/>
                  <a:pt x="449130" y="1117751"/>
                  <a:pt x="454395" y="1121963"/>
                </a:cubicBezTo>
                <a:cubicBezTo>
                  <a:pt x="459012" y="1125657"/>
                  <a:pt x="465935" y="1124928"/>
                  <a:pt x="471224" y="1127573"/>
                </a:cubicBezTo>
                <a:cubicBezTo>
                  <a:pt x="473589" y="1128756"/>
                  <a:pt x="446915" y="1169646"/>
                  <a:pt x="437565" y="1138792"/>
                </a:cubicBezTo>
                <a:close/>
              </a:path>
            </a:pathLst>
          </a:custGeom>
          <a:solidFill>
            <a:schemeClr val="accent6">
              <a:lumMod val="60000"/>
              <a:lumOff val="40000"/>
            </a:schemeClr>
          </a:solidFill>
          <a:ln w="3175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12" name="フリーフォーム 11"/>
          <p:cNvSpPr/>
          <p:nvPr/>
        </p:nvSpPr>
        <p:spPr>
          <a:xfrm>
            <a:off x="1633042" y="2184481"/>
            <a:ext cx="803451" cy="664353"/>
          </a:xfrm>
          <a:custGeom>
            <a:avLst/>
            <a:gdLst>
              <a:gd name="connsiteX0" fmla="*/ 1247 w 803451"/>
              <a:gd name="connsiteY0" fmla="*/ 496059 h 664353"/>
              <a:gd name="connsiteX1" fmla="*/ 6857 w 803451"/>
              <a:gd name="connsiteY1" fmla="*/ 344594 h 664353"/>
              <a:gd name="connsiteX2" fmla="*/ 23687 w 803451"/>
              <a:gd name="connsiteY2" fmla="*/ 322155 h 664353"/>
              <a:gd name="connsiteX3" fmla="*/ 29296 w 803451"/>
              <a:gd name="connsiteY3" fmla="*/ 271666 h 664353"/>
              <a:gd name="connsiteX4" fmla="*/ 34906 w 803451"/>
              <a:gd name="connsiteY4" fmla="*/ 254837 h 664353"/>
              <a:gd name="connsiteX5" fmla="*/ 40516 w 803451"/>
              <a:gd name="connsiteY5" fmla="*/ 232398 h 664353"/>
              <a:gd name="connsiteX6" fmla="*/ 62955 w 803451"/>
              <a:gd name="connsiteY6" fmla="*/ 215568 h 664353"/>
              <a:gd name="connsiteX7" fmla="*/ 68565 w 803451"/>
              <a:gd name="connsiteY7" fmla="*/ 198739 h 664353"/>
              <a:gd name="connsiteX8" fmla="*/ 74175 w 803451"/>
              <a:gd name="connsiteY8" fmla="*/ 176299 h 664353"/>
              <a:gd name="connsiteX9" fmla="*/ 113444 w 803451"/>
              <a:gd name="connsiteY9" fmla="*/ 137031 h 664353"/>
              <a:gd name="connsiteX10" fmla="*/ 124663 w 803451"/>
              <a:gd name="connsiteY10" fmla="*/ 120201 h 664353"/>
              <a:gd name="connsiteX11" fmla="*/ 158322 w 803451"/>
              <a:gd name="connsiteY11" fmla="*/ 103372 h 664353"/>
              <a:gd name="connsiteX12" fmla="*/ 191981 w 803451"/>
              <a:gd name="connsiteY12" fmla="*/ 86542 h 664353"/>
              <a:gd name="connsiteX13" fmla="*/ 231250 w 803451"/>
              <a:gd name="connsiteY13" fmla="*/ 97762 h 664353"/>
              <a:gd name="connsiteX14" fmla="*/ 248079 w 803451"/>
              <a:gd name="connsiteY14" fmla="*/ 103372 h 664353"/>
              <a:gd name="connsiteX15" fmla="*/ 298568 w 803451"/>
              <a:gd name="connsiteY15" fmla="*/ 131421 h 664353"/>
              <a:gd name="connsiteX16" fmla="*/ 309787 w 803451"/>
              <a:gd name="connsiteY16" fmla="*/ 165080 h 664353"/>
              <a:gd name="connsiteX17" fmla="*/ 321007 w 803451"/>
              <a:gd name="connsiteY17" fmla="*/ 215568 h 664353"/>
              <a:gd name="connsiteX18" fmla="*/ 326617 w 803451"/>
              <a:gd name="connsiteY18" fmla="*/ 282886 h 664353"/>
              <a:gd name="connsiteX19" fmla="*/ 315397 w 803451"/>
              <a:gd name="connsiteY19" fmla="*/ 299715 h 664353"/>
              <a:gd name="connsiteX20" fmla="*/ 309787 w 803451"/>
              <a:gd name="connsiteY20" fmla="*/ 350204 h 664353"/>
              <a:gd name="connsiteX21" fmla="*/ 321007 w 803451"/>
              <a:gd name="connsiteY21" fmla="*/ 462400 h 664353"/>
              <a:gd name="connsiteX22" fmla="*/ 326617 w 803451"/>
              <a:gd name="connsiteY22" fmla="*/ 479229 h 664353"/>
              <a:gd name="connsiteX23" fmla="*/ 343446 w 803451"/>
              <a:gd name="connsiteY23" fmla="*/ 490449 h 664353"/>
              <a:gd name="connsiteX24" fmla="*/ 371495 w 803451"/>
              <a:gd name="connsiteY24" fmla="*/ 540937 h 664353"/>
              <a:gd name="connsiteX25" fmla="*/ 388325 w 803451"/>
              <a:gd name="connsiteY25" fmla="*/ 546547 h 664353"/>
              <a:gd name="connsiteX26" fmla="*/ 410764 w 803451"/>
              <a:gd name="connsiteY26" fmla="*/ 568987 h 664353"/>
              <a:gd name="connsiteX27" fmla="*/ 416374 w 803451"/>
              <a:gd name="connsiteY27" fmla="*/ 585816 h 664353"/>
              <a:gd name="connsiteX28" fmla="*/ 438813 w 803451"/>
              <a:gd name="connsiteY28" fmla="*/ 591426 h 664353"/>
              <a:gd name="connsiteX29" fmla="*/ 455642 w 803451"/>
              <a:gd name="connsiteY29" fmla="*/ 597036 h 664353"/>
              <a:gd name="connsiteX30" fmla="*/ 466862 w 803451"/>
              <a:gd name="connsiteY30" fmla="*/ 613865 h 664353"/>
              <a:gd name="connsiteX31" fmla="*/ 500521 w 803451"/>
              <a:gd name="connsiteY31" fmla="*/ 625085 h 664353"/>
              <a:gd name="connsiteX32" fmla="*/ 534180 w 803451"/>
              <a:gd name="connsiteY32" fmla="*/ 647524 h 664353"/>
              <a:gd name="connsiteX33" fmla="*/ 551009 w 803451"/>
              <a:gd name="connsiteY33" fmla="*/ 658744 h 664353"/>
              <a:gd name="connsiteX34" fmla="*/ 590278 w 803451"/>
              <a:gd name="connsiteY34" fmla="*/ 664353 h 664353"/>
              <a:gd name="connsiteX35" fmla="*/ 663206 w 803451"/>
              <a:gd name="connsiteY35" fmla="*/ 653134 h 664353"/>
              <a:gd name="connsiteX36" fmla="*/ 680035 w 803451"/>
              <a:gd name="connsiteY36" fmla="*/ 641914 h 664353"/>
              <a:gd name="connsiteX37" fmla="*/ 702474 w 803451"/>
              <a:gd name="connsiteY37" fmla="*/ 636304 h 664353"/>
              <a:gd name="connsiteX38" fmla="*/ 724914 w 803451"/>
              <a:gd name="connsiteY38" fmla="*/ 625085 h 664353"/>
              <a:gd name="connsiteX39" fmla="*/ 758573 w 803451"/>
              <a:gd name="connsiteY39" fmla="*/ 585816 h 664353"/>
              <a:gd name="connsiteX40" fmla="*/ 775402 w 803451"/>
              <a:gd name="connsiteY40" fmla="*/ 557767 h 664353"/>
              <a:gd name="connsiteX41" fmla="*/ 786622 w 803451"/>
              <a:gd name="connsiteY41" fmla="*/ 501669 h 664353"/>
              <a:gd name="connsiteX42" fmla="*/ 792231 w 803451"/>
              <a:gd name="connsiteY42" fmla="*/ 479229 h 664353"/>
              <a:gd name="connsiteX43" fmla="*/ 803451 w 803451"/>
              <a:gd name="connsiteY43" fmla="*/ 456790 h 664353"/>
              <a:gd name="connsiteX44" fmla="*/ 781012 w 803451"/>
              <a:gd name="connsiteY44" fmla="*/ 389472 h 664353"/>
              <a:gd name="connsiteX45" fmla="*/ 775402 w 803451"/>
              <a:gd name="connsiteY45" fmla="*/ 367033 h 664353"/>
              <a:gd name="connsiteX46" fmla="*/ 764182 w 803451"/>
              <a:gd name="connsiteY46" fmla="*/ 327764 h 664353"/>
              <a:gd name="connsiteX47" fmla="*/ 736133 w 803451"/>
              <a:gd name="connsiteY47" fmla="*/ 277276 h 664353"/>
              <a:gd name="connsiteX48" fmla="*/ 691255 w 803451"/>
              <a:gd name="connsiteY48" fmla="*/ 209958 h 664353"/>
              <a:gd name="connsiteX49" fmla="*/ 646376 w 803451"/>
              <a:gd name="connsiteY49" fmla="*/ 153860 h 664353"/>
              <a:gd name="connsiteX50" fmla="*/ 640766 w 803451"/>
              <a:gd name="connsiteY50" fmla="*/ 137031 h 664353"/>
              <a:gd name="connsiteX51" fmla="*/ 623937 w 803451"/>
              <a:gd name="connsiteY51" fmla="*/ 125811 h 664353"/>
              <a:gd name="connsiteX52" fmla="*/ 590278 w 803451"/>
              <a:gd name="connsiteY52" fmla="*/ 86542 h 664353"/>
              <a:gd name="connsiteX53" fmla="*/ 567839 w 803451"/>
              <a:gd name="connsiteY53" fmla="*/ 75323 h 664353"/>
              <a:gd name="connsiteX54" fmla="*/ 517350 w 803451"/>
              <a:gd name="connsiteY54" fmla="*/ 41664 h 664353"/>
              <a:gd name="connsiteX55" fmla="*/ 461252 w 803451"/>
              <a:gd name="connsiteY55" fmla="*/ 24834 h 664353"/>
              <a:gd name="connsiteX56" fmla="*/ 444423 w 803451"/>
              <a:gd name="connsiteY56" fmla="*/ 19225 h 664353"/>
              <a:gd name="connsiteX57" fmla="*/ 399544 w 803451"/>
              <a:gd name="connsiteY57" fmla="*/ 13615 h 664353"/>
              <a:gd name="connsiteX58" fmla="*/ 270519 w 803451"/>
              <a:gd name="connsiteY58" fmla="*/ 8005 h 664353"/>
              <a:gd name="connsiteX59" fmla="*/ 220030 w 803451"/>
              <a:gd name="connsiteY59" fmla="*/ 36054 h 664353"/>
              <a:gd name="connsiteX60" fmla="*/ 214420 w 803451"/>
              <a:gd name="connsiteY60" fmla="*/ 52883 h 664353"/>
              <a:gd name="connsiteX61" fmla="*/ 175152 w 803451"/>
              <a:gd name="connsiteY61" fmla="*/ 80933 h 664353"/>
              <a:gd name="connsiteX62" fmla="*/ 141493 w 803451"/>
              <a:gd name="connsiteY62" fmla="*/ 148250 h 664353"/>
              <a:gd name="connsiteX63" fmla="*/ 130273 w 803451"/>
              <a:gd name="connsiteY63" fmla="*/ 165080 h 664353"/>
              <a:gd name="connsiteX64" fmla="*/ 113444 w 803451"/>
              <a:gd name="connsiteY64" fmla="*/ 176299 h 664353"/>
              <a:gd name="connsiteX65" fmla="*/ 85395 w 803451"/>
              <a:gd name="connsiteY65" fmla="*/ 204348 h 664353"/>
              <a:gd name="connsiteX66" fmla="*/ 57346 w 803451"/>
              <a:gd name="connsiteY66" fmla="*/ 238007 h 664353"/>
              <a:gd name="connsiteX67" fmla="*/ 34906 w 803451"/>
              <a:gd name="connsiteY67" fmla="*/ 254837 h 664353"/>
              <a:gd name="connsiteX68" fmla="*/ 12467 w 803451"/>
              <a:gd name="connsiteY68" fmla="*/ 294106 h 664353"/>
              <a:gd name="connsiteX69" fmla="*/ 1247 w 803451"/>
              <a:gd name="connsiteY69" fmla="*/ 333374 h 664353"/>
              <a:gd name="connsiteX70" fmla="*/ 6857 w 803451"/>
              <a:gd name="connsiteY70" fmla="*/ 389472 h 664353"/>
              <a:gd name="connsiteX71" fmla="*/ 23687 w 803451"/>
              <a:gd name="connsiteY71" fmla="*/ 434351 h 664353"/>
              <a:gd name="connsiteX72" fmla="*/ 1247 w 803451"/>
              <a:gd name="connsiteY72" fmla="*/ 496059 h 6643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</a:cxnLst>
            <a:rect l="l" t="t" r="r" b="b"/>
            <a:pathLst>
              <a:path w="803451" h="664353">
                <a:moveTo>
                  <a:pt x="1247" y="496059"/>
                </a:moveTo>
                <a:cubicBezTo>
                  <a:pt x="-1558" y="481100"/>
                  <a:pt x="391" y="394702"/>
                  <a:pt x="6857" y="344594"/>
                </a:cubicBezTo>
                <a:cubicBezTo>
                  <a:pt x="8054" y="335321"/>
                  <a:pt x="20937" y="331091"/>
                  <a:pt x="23687" y="322155"/>
                </a:cubicBezTo>
                <a:cubicBezTo>
                  <a:pt x="28667" y="305971"/>
                  <a:pt x="26512" y="288369"/>
                  <a:pt x="29296" y="271666"/>
                </a:cubicBezTo>
                <a:cubicBezTo>
                  <a:pt x="30268" y="265833"/>
                  <a:pt x="33281" y="260523"/>
                  <a:pt x="34906" y="254837"/>
                </a:cubicBezTo>
                <a:cubicBezTo>
                  <a:pt x="37024" y="247424"/>
                  <a:pt x="36035" y="238672"/>
                  <a:pt x="40516" y="232398"/>
                </a:cubicBezTo>
                <a:cubicBezTo>
                  <a:pt x="45950" y="224790"/>
                  <a:pt x="55475" y="221178"/>
                  <a:pt x="62955" y="215568"/>
                </a:cubicBezTo>
                <a:cubicBezTo>
                  <a:pt x="64825" y="209958"/>
                  <a:pt x="66940" y="204425"/>
                  <a:pt x="68565" y="198739"/>
                </a:cubicBezTo>
                <a:cubicBezTo>
                  <a:pt x="70683" y="191325"/>
                  <a:pt x="70727" y="183195"/>
                  <a:pt x="74175" y="176299"/>
                </a:cubicBezTo>
                <a:cubicBezTo>
                  <a:pt x="84647" y="155355"/>
                  <a:pt x="95492" y="150495"/>
                  <a:pt x="113444" y="137031"/>
                </a:cubicBezTo>
                <a:cubicBezTo>
                  <a:pt x="117184" y="131421"/>
                  <a:pt x="119896" y="124968"/>
                  <a:pt x="124663" y="120201"/>
                </a:cubicBezTo>
                <a:cubicBezTo>
                  <a:pt x="140737" y="104127"/>
                  <a:pt x="140075" y="112496"/>
                  <a:pt x="158322" y="103372"/>
                </a:cubicBezTo>
                <a:cubicBezTo>
                  <a:pt x="201821" y="81622"/>
                  <a:pt x="149682" y="100643"/>
                  <a:pt x="191981" y="86542"/>
                </a:cubicBezTo>
                <a:lnTo>
                  <a:pt x="231250" y="97762"/>
                </a:lnTo>
                <a:cubicBezTo>
                  <a:pt x="236914" y="99461"/>
                  <a:pt x="242910" y="100500"/>
                  <a:pt x="248079" y="103372"/>
                </a:cubicBezTo>
                <a:cubicBezTo>
                  <a:pt x="305946" y="135520"/>
                  <a:pt x="260487" y="118727"/>
                  <a:pt x="298568" y="131421"/>
                </a:cubicBezTo>
                <a:cubicBezTo>
                  <a:pt x="302308" y="142641"/>
                  <a:pt x="307468" y="153483"/>
                  <a:pt x="309787" y="165080"/>
                </a:cubicBezTo>
                <a:cubicBezTo>
                  <a:pt x="316909" y="200689"/>
                  <a:pt x="313084" y="183879"/>
                  <a:pt x="321007" y="215568"/>
                </a:cubicBezTo>
                <a:cubicBezTo>
                  <a:pt x="322877" y="238007"/>
                  <a:pt x="328115" y="260419"/>
                  <a:pt x="326617" y="282886"/>
                </a:cubicBezTo>
                <a:cubicBezTo>
                  <a:pt x="326169" y="289613"/>
                  <a:pt x="317032" y="293174"/>
                  <a:pt x="315397" y="299715"/>
                </a:cubicBezTo>
                <a:cubicBezTo>
                  <a:pt x="311290" y="316143"/>
                  <a:pt x="311657" y="333374"/>
                  <a:pt x="309787" y="350204"/>
                </a:cubicBezTo>
                <a:cubicBezTo>
                  <a:pt x="313875" y="415603"/>
                  <a:pt x="308641" y="419122"/>
                  <a:pt x="321007" y="462400"/>
                </a:cubicBezTo>
                <a:cubicBezTo>
                  <a:pt x="322632" y="468086"/>
                  <a:pt x="322923" y="474612"/>
                  <a:pt x="326617" y="479229"/>
                </a:cubicBezTo>
                <a:cubicBezTo>
                  <a:pt x="330829" y="484494"/>
                  <a:pt x="337836" y="486709"/>
                  <a:pt x="343446" y="490449"/>
                </a:cubicBezTo>
                <a:cubicBezTo>
                  <a:pt x="343560" y="490678"/>
                  <a:pt x="363922" y="534879"/>
                  <a:pt x="371495" y="540937"/>
                </a:cubicBezTo>
                <a:cubicBezTo>
                  <a:pt x="376113" y="544631"/>
                  <a:pt x="382715" y="544677"/>
                  <a:pt x="388325" y="546547"/>
                </a:cubicBezTo>
                <a:cubicBezTo>
                  <a:pt x="403281" y="591423"/>
                  <a:pt x="380847" y="539071"/>
                  <a:pt x="410764" y="568987"/>
                </a:cubicBezTo>
                <a:cubicBezTo>
                  <a:pt x="414945" y="573168"/>
                  <a:pt x="411757" y="582122"/>
                  <a:pt x="416374" y="585816"/>
                </a:cubicBezTo>
                <a:cubicBezTo>
                  <a:pt x="422394" y="590632"/>
                  <a:pt x="431400" y="589308"/>
                  <a:pt x="438813" y="591426"/>
                </a:cubicBezTo>
                <a:cubicBezTo>
                  <a:pt x="444499" y="593051"/>
                  <a:pt x="450032" y="595166"/>
                  <a:pt x="455642" y="597036"/>
                </a:cubicBezTo>
                <a:cubicBezTo>
                  <a:pt x="459382" y="602646"/>
                  <a:pt x="461145" y="610292"/>
                  <a:pt x="466862" y="613865"/>
                </a:cubicBezTo>
                <a:cubicBezTo>
                  <a:pt x="476891" y="620133"/>
                  <a:pt x="500521" y="625085"/>
                  <a:pt x="500521" y="625085"/>
                </a:cubicBezTo>
                <a:cubicBezTo>
                  <a:pt x="532424" y="656988"/>
                  <a:pt x="501704" y="631286"/>
                  <a:pt x="534180" y="647524"/>
                </a:cubicBezTo>
                <a:cubicBezTo>
                  <a:pt x="540210" y="650539"/>
                  <a:pt x="544551" y="656807"/>
                  <a:pt x="551009" y="658744"/>
                </a:cubicBezTo>
                <a:cubicBezTo>
                  <a:pt x="563674" y="662543"/>
                  <a:pt x="577188" y="662483"/>
                  <a:pt x="590278" y="664353"/>
                </a:cubicBezTo>
                <a:cubicBezTo>
                  <a:pt x="614587" y="660613"/>
                  <a:pt x="639345" y="659099"/>
                  <a:pt x="663206" y="653134"/>
                </a:cubicBezTo>
                <a:cubicBezTo>
                  <a:pt x="669747" y="651499"/>
                  <a:pt x="673838" y="644570"/>
                  <a:pt x="680035" y="641914"/>
                </a:cubicBezTo>
                <a:cubicBezTo>
                  <a:pt x="687121" y="638877"/>
                  <a:pt x="695255" y="639011"/>
                  <a:pt x="702474" y="636304"/>
                </a:cubicBezTo>
                <a:cubicBezTo>
                  <a:pt x="710304" y="633368"/>
                  <a:pt x="717434" y="628825"/>
                  <a:pt x="724914" y="625085"/>
                </a:cubicBezTo>
                <a:cubicBezTo>
                  <a:pt x="752254" y="570400"/>
                  <a:pt x="716094" y="634363"/>
                  <a:pt x="758573" y="585816"/>
                </a:cubicBezTo>
                <a:cubicBezTo>
                  <a:pt x="765753" y="577610"/>
                  <a:pt x="769792" y="567117"/>
                  <a:pt x="775402" y="557767"/>
                </a:cubicBezTo>
                <a:cubicBezTo>
                  <a:pt x="779142" y="539068"/>
                  <a:pt x="781998" y="520170"/>
                  <a:pt x="786622" y="501669"/>
                </a:cubicBezTo>
                <a:cubicBezTo>
                  <a:pt x="788492" y="494189"/>
                  <a:pt x="789524" y="486448"/>
                  <a:pt x="792231" y="479229"/>
                </a:cubicBezTo>
                <a:cubicBezTo>
                  <a:pt x="795167" y="471399"/>
                  <a:pt x="799711" y="464270"/>
                  <a:pt x="803451" y="456790"/>
                </a:cubicBezTo>
                <a:cubicBezTo>
                  <a:pt x="792780" y="382092"/>
                  <a:pt x="807546" y="449174"/>
                  <a:pt x="781012" y="389472"/>
                </a:cubicBezTo>
                <a:cubicBezTo>
                  <a:pt x="777881" y="382427"/>
                  <a:pt x="777431" y="374471"/>
                  <a:pt x="775402" y="367033"/>
                </a:cubicBezTo>
                <a:cubicBezTo>
                  <a:pt x="771820" y="353899"/>
                  <a:pt x="769639" y="340236"/>
                  <a:pt x="764182" y="327764"/>
                </a:cubicBezTo>
                <a:cubicBezTo>
                  <a:pt x="756465" y="310126"/>
                  <a:pt x="745100" y="294313"/>
                  <a:pt x="736133" y="277276"/>
                </a:cubicBezTo>
                <a:cubicBezTo>
                  <a:pt x="702550" y="213468"/>
                  <a:pt x="726291" y="233317"/>
                  <a:pt x="691255" y="209958"/>
                </a:cubicBezTo>
                <a:cubicBezTo>
                  <a:pt x="664596" y="156642"/>
                  <a:pt x="701778" y="225090"/>
                  <a:pt x="646376" y="153860"/>
                </a:cubicBezTo>
                <a:cubicBezTo>
                  <a:pt x="642746" y="149192"/>
                  <a:pt x="644460" y="141648"/>
                  <a:pt x="640766" y="137031"/>
                </a:cubicBezTo>
                <a:cubicBezTo>
                  <a:pt x="636554" y="131766"/>
                  <a:pt x="628704" y="130578"/>
                  <a:pt x="623937" y="125811"/>
                </a:cubicBezTo>
                <a:cubicBezTo>
                  <a:pt x="611747" y="113620"/>
                  <a:pt x="603092" y="98075"/>
                  <a:pt x="590278" y="86542"/>
                </a:cubicBezTo>
                <a:cubicBezTo>
                  <a:pt x="584062" y="80948"/>
                  <a:pt x="574930" y="79755"/>
                  <a:pt x="567839" y="75323"/>
                </a:cubicBezTo>
                <a:cubicBezTo>
                  <a:pt x="540205" y="58052"/>
                  <a:pt x="549303" y="56188"/>
                  <a:pt x="517350" y="41664"/>
                </a:cubicBezTo>
                <a:cubicBezTo>
                  <a:pt x="494789" y="31409"/>
                  <a:pt x="483162" y="31094"/>
                  <a:pt x="461252" y="24834"/>
                </a:cubicBezTo>
                <a:cubicBezTo>
                  <a:pt x="455566" y="23210"/>
                  <a:pt x="450241" y="20283"/>
                  <a:pt x="444423" y="19225"/>
                </a:cubicBezTo>
                <a:cubicBezTo>
                  <a:pt x="429590" y="16528"/>
                  <a:pt x="414504" y="15485"/>
                  <a:pt x="399544" y="13615"/>
                </a:cubicBezTo>
                <a:cubicBezTo>
                  <a:pt x="342739" y="-587"/>
                  <a:pt x="342076" y="-5625"/>
                  <a:pt x="270519" y="8005"/>
                </a:cubicBezTo>
                <a:cubicBezTo>
                  <a:pt x="256626" y="10651"/>
                  <a:pt x="233431" y="27120"/>
                  <a:pt x="220030" y="36054"/>
                </a:cubicBezTo>
                <a:cubicBezTo>
                  <a:pt x="218160" y="41664"/>
                  <a:pt x="218205" y="48340"/>
                  <a:pt x="214420" y="52883"/>
                </a:cubicBezTo>
                <a:cubicBezTo>
                  <a:pt x="210071" y="58102"/>
                  <a:pt x="182826" y="75817"/>
                  <a:pt x="175152" y="80933"/>
                </a:cubicBezTo>
                <a:cubicBezTo>
                  <a:pt x="159668" y="127383"/>
                  <a:pt x="170492" y="104751"/>
                  <a:pt x="141493" y="148250"/>
                </a:cubicBezTo>
                <a:cubicBezTo>
                  <a:pt x="137753" y="153860"/>
                  <a:pt x="135883" y="161340"/>
                  <a:pt x="130273" y="165080"/>
                </a:cubicBezTo>
                <a:lnTo>
                  <a:pt x="113444" y="176299"/>
                </a:lnTo>
                <a:cubicBezTo>
                  <a:pt x="92874" y="207155"/>
                  <a:pt x="113444" y="180974"/>
                  <a:pt x="85395" y="204348"/>
                </a:cubicBezTo>
                <a:cubicBezTo>
                  <a:pt x="30249" y="250303"/>
                  <a:pt x="101475" y="193878"/>
                  <a:pt x="57346" y="238007"/>
                </a:cubicBezTo>
                <a:cubicBezTo>
                  <a:pt x="50735" y="244618"/>
                  <a:pt x="42386" y="249227"/>
                  <a:pt x="34906" y="254837"/>
                </a:cubicBezTo>
                <a:cubicBezTo>
                  <a:pt x="23638" y="271739"/>
                  <a:pt x="21008" y="274177"/>
                  <a:pt x="12467" y="294106"/>
                </a:cubicBezTo>
                <a:cubicBezTo>
                  <a:pt x="7638" y="305374"/>
                  <a:pt x="4094" y="321986"/>
                  <a:pt x="1247" y="333374"/>
                </a:cubicBezTo>
                <a:cubicBezTo>
                  <a:pt x="3117" y="352073"/>
                  <a:pt x="2631" y="371161"/>
                  <a:pt x="6857" y="389472"/>
                </a:cubicBezTo>
                <a:cubicBezTo>
                  <a:pt x="22753" y="458354"/>
                  <a:pt x="17621" y="337300"/>
                  <a:pt x="23687" y="434351"/>
                </a:cubicBezTo>
                <a:cubicBezTo>
                  <a:pt x="24970" y="454880"/>
                  <a:pt x="4052" y="511018"/>
                  <a:pt x="1247" y="496059"/>
                </a:cubicBezTo>
                <a:close/>
              </a:path>
            </a:pathLst>
          </a:custGeom>
          <a:ln w="3175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ja-JP" altLang="en-US" sz="2900" dirty="0"/>
              <a:t>アヤメ属 </a:t>
            </a:r>
            <a:r>
              <a:rPr lang="en-US" altLang="ja-JP" sz="2900" dirty="0"/>
              <a:t>(Iris)</a:t>
            </a:r>
            <a:endParaRPr lang="ja-JP" altLang="en-US" sz="2900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456815" y="834039"/>
            <a:ext cx="5770912" cy="5333166"/>
          </a:xfrm>
        </p:spPr>
        <p:txBody>
          <a:bodyPr>
            <a:noAutofit/>
          </a:bodyPr>
          <a:lstStyle/>
          <a:p>
            <a:r>
              <a:rPr lang="ja-JP" altLang="en-US" sz="2400" dirty="0"/>
              <a:t>多年草</a:t>
            </a:r>
            <a:endParaRPr lang="en-US" altLang="ja-JP" sz="2400" dirty="0"/>
          </a:p>
          <a:p>
            <a:r>
              <a:rPr lang="ja-JP" altLang="en-US" sz="2400" dirty="0"/>
              <a:t>世界に </a:t>
            </a:r>
            <a:r>
              <a:rPr lang="en-US" altLang="ja-JP" sz="2400" dirty="0"/>
              <a:t>150</a:t>
            </a:r>
            <a:r>
              <a:rPr lang="ja-JP" altLang="en-US" sz="2400" dirty="0"/>
              <a:t>種</a:t>
            </a:r>
            <a:r>
              <a:rPr lang="en-US" altLang="ja-JP" sz="2400" dirty="0"/>
              <a:t>. </a:t>
            </a:r>
            <a:r>
              <a:rPr lang="ja-JP" altLang="en-US" sz="2400" dirty="0"/>
              <a:t>日本に </a:t>
            </a:r>
            <a:r>
              <a:rPr lang="en-US" altLang="ja-JP" sz="2400" dirty="0"/>
              <a:t>9</a:t>
            </a:r>
            <a:r>
              <a:rPr lang="ja-JP" altLang="en-US" sz="2400" dirty="0"/>
              <a:t>種</a:t>
            </a:r>
            <a:r>
              <a:rPr lang="en-US" altLang="ja-JP" sz="2400" dirty="0"/>
              <a:t>.</a:t>
            </a:r>
          </a:p>
          <a:p>
            <a:r>
              <a:rPr lang="ja-JP" altLang="en-US" sz="2400" b="1" dirty="0">
                <a:solidFill>
                  <a:srgbClr val="C00000"/>
                </a:solidFill>
              </a:rPr>
              <a:t>がく片　</a:t>
            </a:r>
            <a:r>
              <a:rPr lang="ja-JP" altLang="en-US" sz="2400" dirty="0"/>
              <a:t> </a:t>
            </a:r>
            <a:r>
              <a:rPr lang="en-US" altLang="ja-JP" sz="2400" dirty="0">
                <a:solidFill>
                  <a:srgbClr val="C00000"/>
                </a:solidFill>
              </a:rPr>
              <a:t>Sepal</a:t>
            </a:r>
            <a:r>
              <a:rPr lang="ja-JP" altLang="en-US" sz="2400" dirty="0"/>
              <a:t> </a:t>
            </a:r>
            <a:endParaRPr lang="en-US" altLang="ja-JP" sz="2400" dirty="0"/>
          </a:p>
          <a:p>
            <a:pPr marL="0" indent="0">
              <a:buNone/>
            </a:pPr>
            <a:r>
              <a:rPr lang="en-US" altLang="ja-JP" sz="2400" dirty="0"/>
              <a:t>	3</a:t>
            </a:r>
            <a:r>
              <a:rPr lang="ja-JP" altLang="en-US" sz="2400" dirty="0"/>
              <a:t>個（大型で下に垂れる）</a:t>
            </a:r>
            <a:endParaRPr lang="en-US" altLang="ja-JP" sz="2400" dirty="0"/>
          </a:p>
          <a:p>
            <a:r>
              <a:rPr lang="ja-JP" altLang="en-US" sz="2400" b="1" dirty="0">
                <a:solidFill>
                  <a:srgbClr val="C00000"/>
                </a:solidFill>
              </a:rPr>
              <a:t>花弁　</a:t>
            </a:r>
            <a:r>
              <a:rPr lang="ja-JP" altLang="en-US" sz="2400" dirty="0"/>
              <a:t> </a:t>
            </a:r>
            <a:r>
              <a:rPr lang="en-US" altLang="ja-JP" sz="2400" dirty="0">
                <a:solidFill>
                  <a:srgbClr val="C00000"/>
                </a:solidFill>
              </a:rPr>
              <a:t>Petal</a:t>
            </a:r>
          </a:p>
          <a:p>
            <a:pPr marL="0" indent="0">
              <a:buNone/>
            </a:pPr>
            <a:r>
              <a:rPr lang="en-US" altLang="ja-JP" sz="2400" dirty="0"/>
              <a:t>	3</a:t>
            </a:r>
            <a:r>
              <a:rPr lang="ja-JP" altLang="en-US" sz="2400" dirty="0"/>
              <a:t>個（直立する）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3DCA150-FBCC-4EED-BD77-593698E95F33}" type="slidenum">
              <a:rPr kumimoji="0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63</a:t>
            </a:fld>
            <a:endParaRPr kumimoji="0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7" name="フリーフォーム 6"/>
          <p:cNvSpPr/>
          <p:nvPr/>
        </p:nvSpPr>
        <p:spPr>
          <a:xfrm>
            <a:off x="1538154" y="2646881"/>
            <a:ext cx="87054" cy="1240033"/>
          </a:xfrm>
          <a:custGeom>
            <a:avLst/>
            <a:gdLst>
              <a:gd name="connsiteX0" fmla="*/ 73696 w 87054"/>
              <a:gd name="connsiteY0" fmla="*/ 0 h 1240033"/>
              <a:gd name="connsiteX1" fmla="*/ 68086 w 87054"/>
              <a:gd name="connsiteY1" fmla="*/ 28049 h 1240033"/>
              <a:gd name="connsiteX2" fmla="*/ 62476 w 87054"/>
              <a:gd name="connsiteY2" fmla="*/ 201953 h 1240033"/>
              <a:gd name="connsiteX3" fmla="*/ 73696 w 87054"/>
              <a:gd name="connsiteY3" fmla="*/ 241222 h 1240033"/>
              <a:gd name="connsiteX4" fmla="*/ 79306 w 87054"/>
              <a:gd name="connsiteY4" fmla="*/ 448785 h 1240033"/>
              <a:gd name="connsiteX5" fmla="*/ 79306 w 87054"/>
              <a:gd name="connsiteY5" fmla="*/ 751715 h 1240033"/>
              <a:gd name="connsiteX6" fmla="*/ 56867 w 87054"/>
              <a:gd name="connsiteY6" fmla="*/ 807814 h 1240033"/>
              <a:gd name="connsiteX7" fmla="*/ 51257 w 87054"/>
              <a:gd name="connsiteY7" fmla="*/ 830253 h 1240033"/>
              <a:gd name="connsiteX8" fmla="*/ 45647 w 87054"/>
              <a:gd name="connsiteY8" fmla="*/ 976108 h 1240033"/>
              <a:gd name="connsiteX9" fmla="*/ 34427 w 87054"/>
              <a:gd name="connsiteY9" fmla="*/ 1099524 h 1240033"/>
              <a:gd name="connsiteX10" fmla="*/ 11988 w 87054"/>
              <a:gd name="connsiteY10" fmla="*/ 1155622 h 1240033"/>
              <a:gd name="connsiteX11" fmla="*/ 6378 w 87054"/>
              <a:gd name="connsiteY11" fmla="*/ 1178061 h 1240033"/>
              <a:gd name="connsiteX12" fmla="*/ 769 w 87054"/>
              <a:gd name="connsiteY12" fmla="*/ 1228550 h 1240033"/>
              <a:gd name="connsiteX13" fmla="*/ 17598 w 87054"/>
              <a:gd name="connsiteY13" fmla="*/ 1239769 h 1240033"/>
              <a:gd name="connsiteX14" fmla="*/ 23208 w 87054"/>
              <a:gd name="connsiteY14" fmla="*/ 1222940 h 1240033"/>
              <a:gd name="connsiteX15" fmla="*/ 28818 w 87054"/>
              <a:gd name="connsiteY15" fmla="*/ 1200501 h 12400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87054" h="1240033">
                <a:moveTo>
                  <a:pt x="73696" y="0"/>
                </a:moveTo>
                <a:cubicBezTo>
                  <a:pt x="71826" y="9350"/>
                  <a:pt x="69139" y="18572"/>
                  <a:pt x="68086" y="28049"/>
                </a:cubicBezTo>
                <a:cubicBezTo>
                  <a:pt x="59903" y="101698"/>
                  <a:pt x="50433" y="137722"/>
                  <a:pt x="62476" y="201953"/>
                </a:cubicBezTo>
                <a:cubicBezTo>
                  <a:pt x="64985" y="215333"/>
                  <a:pt x="69956" y="228132"/>
                  <a:pt x="73696" y="241222"/>
                </a:cubicBezTo>
                <a:cubicBezTo>
                  <a:pt x="75566" y="310410"/>
                  <a:pt x="76791" y="379618"/>
                  <a:pt x="79306" y="448785"/>
                </a:cubicBezTo>
                <a:cubicBezTo>
                  <a:pt x="84775" y="599183"/>
                  <a:pt x="93596" y="551661"/>
                  <a:pt x="79306" y="751715"/>
                </a:cubicBezTo>
                <a:cubicBezTo>
                  <a:pt x="77525" y="776644"/>
                  <a:pt x="64830" y="786579"/>
                  <a:pt x="56867" y="807814"/>
                </a:cubicBezTo>
                <a:cubicBezTo>
                  <a:pt x="54160" y="815033"/>
                  <a:pt x="53127" y="822773"/>
                  <a:pt x="51257" y="830253"/>
                </a:cubicBezTo>
                <a:cubicBezTo>
                  <a:pt x="49387" y="878871"/>
                  <a:pt x="48077" y="927514"/>
                  <a:pt x="45647" y="976108"/>
                </a:cubicBezTo>
                <a:cubicBezTo>
                  <a:pt x="45549" y="978067"/>
                  <a:pt x="39509" y="1081228"/>
                  <a:pt x="34427" y="1099524"/>
                </a:cubicBezTo>
                <a:cubicBezTo>
                  <a:pt x="29037" y="1118929"/>
                  <a:pt x="16873" y="1136084"/>
                  <a:pt x="11988" y="1155622"/>
                </a:cubicBezTo>
                <a:lnTo>
                  <a:pt x="6378" y="1178061"/>
                </a:lnTo>
                <a:cubicBezTo>
                  <a:pt x="4508" y="1194891"/>
                  <a:pt x="-2260" y="1211890"/>
                  <a:pt x="769" y="1228550"/>
                </a:cubicBezTo>
                <a:cubicBezTo>
                  <a:pt x="1975" y="1235183"/>
                  <a:pt x="11057" y="1241404"/>
                  <a:pt x="17598" y="1239769"/>
                </a:cubicBezTo>
                <a:cubicBezTo>
                  <a:pt x="23335" y="1238335"/>
                  <a:pt x="21583" y="1228626"/>
                  <a:pt x="23208" y="1222940"/>
                </a:cubicBezTo>
                <a:cubicBezTo>
                  <a:pt x="25326" y="1215527"/>
                  <a:pt x="28818" y="1200501"/>
                  <a:pt x="28818" y="1200501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8" name="フリーフォーム 7"/>
          <p:cNvSpPr/>
          <p:nvPr/>
        </p:nvSpPr>
        <p:spPr>
          <a:xfrm>
            <a:off x="1611850" y="2646881"/>
            <a:ext cx="61708" cy="1250989"/>
          </a:xfrm>
          <a:custGeom>
            <a:avLst/>
            <a:gdLst>
              <a:gd name="connsiteX0" fmla="*/ 61708 w 61708"/>
              <a:gd name="connsiteY0" fmla="*/ 0 h 1250989"/>
              <a:gd name="connsiteX1" fmla="*/ 50488 w 61708"/>
              <a:gd name="connsiteY1" fmla="*/ 375858 h 1250989"/>
              <a:gd name="connsiteX2" fmla="*/ 44879 w 61708"/>
              <a:gd name="connsiteY2" fmla="*/ 785374 h 1250989"/>
              <a:gd name="connsiteX3" fmla="*/ 28049 w 61708"/>
              <a:gd name="connsiteY3" fmla="*/ 936839 h 1250989"/>
              <a:gd name="connsiteX4" fmla="*/ 16830 w 61708"/>
              <a:gd name="connsiteY4" fmla="*/ 1105134 h 1250989"/>
              <a:gd name="connsiteX5" fmla="*/ 5610 w 61708"/>
              <a:gd name="connsiteY5" fmla="*/ 1172452 h 1250989"/>
              <a:gd name="connsiteX6" fmla="*/ 0 w 61708"/>
              <a:gd name="connsiteY6" fmla="*/ 1250989 h 1250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1708" h="1250989">
                <a:moveTo>
                  <a:pt x="61708" y="0"/>
                </a:moveTo>
                <a:cubicBezTo>
                  <a:pt x="57968" y="125286"/>
                  <a:pt x="53173" y="250545"/>
                  <a:pt x="50488" y="375858"/>
                </a:cubicBezTo>
                <a:cubicBezTo>
                  <a:pt x="47563" y="512345"/>
                  <a:pt x="48090" y="648894"/>
                  <a:pt x="44879" y="785374"/>
                </a:cubicBezTo>
                <a:cubicBezTo>
                  <a:pt x="43856" y="828868"/>
                  <a:pt x="33528" y="895750"/>
                  <a:pt x="28049" y="936839"/>
                </a:cubicBezTo>
                <a:cubicBezTo>
                  <a:pt x="25829" y="979018"/>
                  <a:pt x="23061" y="1057358"/>
                  <a:pt x="16830" y="1105134"/>
                </a:cubicBezTo>
                <a:cubicBezTo>
                  <a:pt x="13888" y="1127692"/>
                  <a:pt x="9350" y="1150013"/>
                  <a:pt x="5610" y="1172452"/>
                </a:cubicBezTo>
                <a:lnTo>
                  <a:pt x="0" y="1250989"/>
                </a:ln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9" name="フリーフォーム 8"/>
          <p:cNvSpPr/>
          <p:nvPr/>
        </p:nvSpPr>
        <p:spPr>
          <a:xfrm>
            <a:off x="428179" y="2551514"/>
            <a:ext cx="1153025" cy="869522"/>
          </a:xfrm>
          <a:custGeom>
            <a:avLst/>
            <a:gdLst>
              <a:gd name="connsiteX0" fmla="*/ 1150012 w 1153025"/>
              <a:gd name="connsiteY0" fmla="*/ 72928 h 869522"/>
              <a:gd name="connsiteX1" fmla="*/ 1144402 w 1153025"/>
              <a:gd name="connsiteY1" fmla="*/ 22439 h 869522"/>
              <a:gd name="connsiteX2" fmla="*/ 1099524 w 1153025"/>
              <a:gd name="connsiteY2" fmla="*/ 5610 h 869522"/>
              <a:gd name="connsiteX3" fmla="*/ 1020986 w 1153025"/>
              <a:gd name="connsiteY3" fmla="*/ 0 h 869522"/>
              <a:gd name="connsiteX4" fmla="*/ 908790 w 1153025"/>
              <a:gd name="connsiteY4" fmla="*/ 5610 h 869522"/>
              <a:gd name="connsiteX5" fmla="*/ 891961 w 1153025"/>
              <a:gd name="connsiteY5" fmla="*/ 16830 h 869522"/>
              <a:gd name="connsiteX6" fmla="*/ 869521 w 1153025"/>
              <a:gd name="connsiteY6" fmla="*/ 22439 h 869522"/>
              <a:gd name="connsiteX7" fmla="*/ 852692 w 1153025"/>
              <a:gd name="connsiteY7" fmla="*/ 28049 h 869522"/>
              <a:gd name="connsiteX8" fmla="*/ 785374 w 1153025"/>
              <a:gd name="connsiteY8" fmla="*/ 50488 h 869522"/>
              <a:gd name="connsiteX9" fmla="*/ 740496 w 1153025"/>
              <a:gd name="connsiteY9" fmla="*/ 78538 h 869522"/>
              <a:gd name="connsiteX10" fmla="*/ 706837 w 1153025"/>
              <a:gd name="connsiteY10" fmla="*/ 95367 h 869522"/>
              <a:gd name="connsiteX11" fmla="*/ 690007 w 1153025"/>
              <a:gd name="connsiteY11" fmla="*/ 129026 h 869522"/>
              <a:gd name="connsiteX12" fmla="*/ 678788 w 1153025"/>
              <a:gd name="connsiteY12" fmla="*/ 145855 h 869522"/>
              <a:gd name="connsiteX13" fmla="*/ 667568 w 1153025"/>
              <a:gd name="connsiteY13" fmla="*/ 173904 h 869522"/>
              <a:gd name="connsiteX14" fmla="*/ 650739 w 1153025"/>
              <a:gd name="connsiteY14" fmla="*/ 190734 h 869522"/>
              <a:gd name="connsiteX15" fmla="*/ 633909 w 1153025"/>
              <a:gd name="connsiteY15" fmla="*/ 235612 h 869522"/>
              <a:gd name="connsiteX16" fmla="*/ 622690 w 1153025"/>
              <a:gd name="connsiteY16" fmla="*/ 280491 h 869522"/>
              <a:gd name="connsiteX17" fmla="*/ 605860 w 1153025"/>
              <a:gd name="connsiteY17" fmla="*/ 308540 h 869522"/>
              <a:gd name="connsiteX18" fmla="*/ 600250 w 1153025"/>
              <a:gd name="connsiteY18" fmla="*/ 325369 h 869522"/>
              <a:gd name="connsiteX19" fmla="*/ 589031 w 1153025"/>
              <a:gd name="connsiteY19" fmla="*/ 353419 h 869522"/>
              <a:gd name="connsiteX20" fmla="*/ 549762 w 1153025"/>
              <a:gd name="connsiteY20" fmla="*/ 443176 h 869522"/>
              <a:gd name="connsiteX21" fmla="*/ 516103 w 1153025"/>
              <a:gd name="connsiteY21" fmla="*/ 504884 h 869522"/>
              <a:gd name="connsiteX22" fmla="*/ 499274 w 1153025"/>
              <a:gd name="connsiteY22" fmla="*/ 560982 h 869522"/>
              <a:gd name="connsiteX23" fmla="*/ 493664 w 1153025"/>
              <a:gd name="connsiteY23" fmla="*/ 577811 h 869522"/>
              <a:gd name="connsiteX24" fmla="*/ 488054 w 1153025"/>
              <a:gd name="connsiteY24" fmla="*/ 605860 h 869522"/>
              <a:gd name="connsiteX25" fmla="*/ 465615 w 1153025"/>
              <a:gd name="connsiteY25" fmla="*/ 729276 h 869522"/>
              <a:gd name="connsiteX26" fmla="*/ 448785 w 1153025"/>
              <a:gd name="connsiteY26" fmla="*/ 768545 h 869522"/>
              <a:gd name="connsiteX27" fmla="*/ 420736 w 1153025"/>
              <a:gd name="connsiteY27" fmla="*/ 785374 h 869522"/>
              <a:gd name="connsiteX28" fmla="*/ 375858 w 1153025"/>
              <a:gd name="connsiteY28" fmla="*/ 813423 h 869522"/>
              <a:gd name="connsiteX29" fmla="*/ 359028 w 1153025"/>
              <a:gd name="connsiteY29" fmla="*/ 824643 h 869522"/>
              <a:gd name="connsiteX30" fmla="*/ 308540 w 1153025"/>
              <a:gd name="connsiteY30" fmla="*/ 841473 h 869522"/>
              <a:gd name="connsiteX31" fmla="*/ 280491 w 1153025"/>
              <a:gd name="connsiteY31" fmla="*/ 852692 h 869522"/>
              <a:gd name="connsiteX32" fmla="*/ 263661 w 1153025"/>
              <a:gd name="connsiteY32" fmla="*/ 863912 h 869522"/>
              <a:gd name="connsiteX33" fmla="*/ 218783 w 1153025"/>
              <a:gd name="connsiteY33" fmla="*/ 869522 h 869522"/>
              <a:gd name="connsiteX34" fmla="*/ 145855 w 1153025"/>
              <a:gd name="connsiteY34" fmla="*/ 863912 h 869522"/>
              <a:gd name="connsiteX35" fmla="*/ 123416 w 1153025"/>
              <a:gd name="connsiteY35" fmla="*/ 841473 h 869522"/>
              <a:gd name="connsiteX36" fmla="*/ 84147 w 1153025"/>
              <a:gd name="connsiteY36" fmla="*/ 813423 h 869522"/>
              <a:gd name="connsiteX37" fmla="*/ 72928 w 1153025"/>
              <a:gd name="connsiteY37" fmla="*/ 796594 h 869522"/>
              <a:gd name="connsiteX38" fmla="*/ 56098 w 1153025"/>
              <a:gd name="connsiteY38" fmla="*/ 785374 h 869522"/>
              <a:gd name="connsiteX39" fmla="*/ 44878 w 1153025"/>
              <a:gd name="connsiteY39" fmla="*/ 751715 h 869522"/>
              <a:gd name="connsiteX40" fmla="*/ 39269 w 1153025"/>
              <a:gd name="connsiteY40" fmla="*/ 734886 h 869522"/>
              <a:gd name="connsiteX41" fmla="*/ 28049 w 1153025"/>
              <a:gd name="connsiteY41" fmla="*/ 718057 h 869522"/>
              <a:gd name="connsiteX42" fmla="*/ 22439 w 1153025"/>
              <a:gd name="connsiteY42" fmla="*/ 690008 h 869522"/>
              <a:gd name="connsiteX43" fmla="*/ 11220 w 1153025"/>
              <a:gd name="connsiteY43" fmla="*/ 673178 h 869522"/>
              <a:gd name="connsiteX44" fmla="*/ 0 w 1153025"/>
              <a:gd name="connsiteY44" fmla="*/ 594641 h 869522"/>
              <a:gd name="connsiteX45" fmla="*/ 5610 w 1153025"/>
              <a:gd name="connsiteY45" fmla="*/ 460005 h 869522"/>
              <a:gd name="connsiteX46" fmla="*/ 16829 w 1153025"/>
              <a:gd name="connsiteY46" fmla="*/ 437566 h 869522"/>
              <a:gd name="connsiteX47" fmla="*/ 28049 w 1153025"/>
              <a:gd name="connsiteY47" fmla="*/ 403907 h 869522"/>
              <a:gd name="connsiteX48" fmla="*/ 39269 w 1153025"/>
              <a:gd name="connsiteY48" fmla="*/ 364638 h 869522"/>
              <a:gd name="connsiteX49" fmla="*/ 67318 w 1153025"/>
              <a:gd name="connsiteY49" fmla="*/ 325369 h 869522"/>
              <a:gd name="connsiteX50" fmla="*/ 84147 w 1153025"/>
              <a:gd name="connsiteY50" fmla="*/ 280491 h 869522"/>
              <a:gd name="connsiteX51" fmla="*/ 106586 w 1153025"/>
              <a:gd name="connsiteY51" fmla="*/ 258052 h 869522"/>
              <a:gd name="connsiteX52" fmla="*/ 117806 w 1153025"/>
              <a:gd name="connsiteY52" fmla="*/ 241222 h 869522"/>
              <a:gd name="connsiteX53" fmla="*/ 140245 w 1153025"/>
              <a:gd name="connsiteY53" fmla="*/ 218783 h 869522"/>
              <a:gd name="connsiteX54" fmla="*/ 173904 w 1153025"/>
              <a:gd name="connsiteY54" fmla="*/ 185124 h 869522"/>
              <a:gd name="connsiteX55" fmla="*/ 185124 w 1153025"/>
              <a:gd name="connsiteY55" fmla="*/ 168295 h 869522"/>
              <a:gd name="connsiteX56" fmla="*/ 201953 w 1153025"/>
              <a:gd name="connsiteY56" fmla="*/ 162685 h 869522"/>
              <a:gd name="connsiteX57" fmla="*/ 218783 w 1153025"/>
              <a:gd name="connsiteY57" fmla="*/ 151465 h 869522"/>
              <a:gd name="connsiteX58" fmla="*/ 246832 w 1153025"/>
              <a:gd name="connsiteY58" fmla="*/ 123416 h 869522"/>
              <a:gd name="connsiteX59" fmla="*/ 269271 w 1153025"/>
              <a:gd name="connsiteY59" fmla="*/ 117806 h 869522"/>
              <a:gd name="connsiteX60" fmla="*/ 347809 w 1153025"/>
              <a:gd name="connsiteY60" fmla="*/ 84147 h 869522"/>
              <a:gd name="connsiteX61" fmla="*/ 387077 w 1153025"/>
              <a:gd name="connsiteY61" fmla="*/ 78538 h 869522"/>
              <a:gd name="connsiteX62" fmla="*/ 403907 w 1153025"/>
              <a:gd name="connsiteY62" fmla="*/ 72928 h 869522"/>
              <a:gd name="connsiteX63" fmla="*/ 448785 w 1153025"/>
              <a:gd name="connsiteY63" fmla="*/ 67318 h 869522"/>
              <a:gd name="connsiteX64" fmla="*/ 465615 w 1153025"/>
              <a:gd name="connsiteY64" fmla="*/ 56098 h 869522"/>
              <a:gd name="connsiteX65" fmla="*/ 499274 w 1153025"/>
              <a:gd name="connsiteY65" fmla="*/ 50488 h 869522"/>
              <a:gd name="connsiteX66" fmla="*/ 521713 w 1153025"/>
              <a:gd name="connsiteY66" fmla="*/ 44879 h 869522"/>
              <a:gd name="connsiteX67" fmla="*/ 572201 w 1153025"/>
              <a:gd name="connsiteY67" fmla="*/ 28049 h 869522"/>
              <a:gd name="connsiteX68" fmla="*/ 639519 w 1153025"/>
              <a:gd name="connsiteY68" fmla="*/ 11220 h 869522"/>
              <a:gd name="connsiteX69" fmla="*/ 875131 w 1153025"/>
              <a:gd name="connsiteY69" fmla="*/ 16830 h 869522"/>
              <a:gd name="connsiteX70" fmla="*/ 897571 w 1153025"/>
              <a:gd name="connsiteY70" fmla="*/ 22439 h 869522"/>
              <a:gd name="connsiteX71" fmla="*/ 931229 w 1153025"/>
              <a:gd name="connsiteY71" fmla="*/ 28049 h 869522"/>
              <a:gd name="connsiteX72" fmla="*/ 1015377 w 1153025"/>
              <a:gd name="connsiteY72" fmla="*/ 33659 h 869522"/>
              <a:gd name="connsiteX73" fmla="*/ 1082694 w 1153025"/>
              <a:gd name="connsiteY73" fmla="*/ 44879 h 869522"/>
              <a:gd name="connsiteX74" fmla="*/ 1105134 w 1153025"/>
              <a:gd name="connsiteY74" fmla="*/ 50488 h 869522"/>
              <a:gd name="connsiteX75" fmla="*/ 1150012 w 1153025"/>
              <a:gd name="connsiteY75" fmla="*/ 72928 h 8695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</a:cxnLst>
            <a:rect l="l" t="t" r="r" b="b"/>
            <a:pathLst>
              <a:path w="1153025" h="869522">
                <a:moveTo>
                  <a:pt x="1150012" y="72928"/>
                </a:moveTo>
                <a:cubicBezTo>
                  <a:pt x="1156557" y="68253"/>
                  <a:pt x="1151409" y="37854"/>
                  <a:pt x="1144402" y="22439"/>
                </a:cubicBezTo>
                <a:cubicBezTo>
                  <a:pt x="1141144" y="15272"/>
                  <a:pt x="1106033" y="6333"/>
                  <a:pt x="1099524" y="5610"/>
                </a:cubicBezTo>
                <a:cubicBezTo>
                  <a:pt x="1073439" y="2712"/>
                  <a:pt x="1047165" y="1870"/>
                  <a:pt x="1020986" y="0"/>
                </a:cubicBezTo>
                <a:cubicBezTo>
                  <a:pt x="983587" y="1870"/>
                  <a:pt x="945921" y="767"/>
                  <a:pt x="908790" y="5610"/>
                </a:cubicBezTo>
                <a:cubicBezTo>
                  <a:pt x="902105" y="6482"/>
                  <a:pt x="898158" y="14174"/>
                  <a:pt x="891961" y="16830"/>
                </a:cubicBezTo>
                <a:cubicBezTo>
                  <a:pt x="884874" y="19867"/>
                  <a:pt x="876935" y="20321"/>
                  <a:pt x="869521" y="22439"/>
                </a:cubicBezTo>
                <a:cubicBezTo>
                  <a:pt x="863835" y="24063"/>
                  <a:pt x="858229" y="25973"/>
                  <a:pt x="852692" y="28049"/>
                </a:cubicBezTo>
                <a:cubicBezTo>
                  <a:pt x="800616" y="47578"/>
                  <a:pt x="849720" y="32105"/>
                  <a:pt x="785374" y="50488"/>
                </a:cubicBezTo>
                <a:cubicBezTo>
                  <a:pt x="742480" y="82660"/>
                  <a:pt x="783609" y="53902"/>
                  <a:pt x="740496" y="78538"/>
                </a:cubicBezTo>
                <a:cubicBezTo>
                  <a:pt x="710049" y="95936"/>
                  <a:pt x="737690" y="85082"/>
                  <a:pt x="706837" y="95367"/>
                </a:cubicBezTo>
                <a:cubicBezTo>
                  <a:pt x="674689" y="143586"/>
                  <a:pt x="713228" y="82583"/>
                  <a:pt x="690007" y="129026"/>
                </a:cubicBezTo>
                <a:cubicBezTo>
                  <a:pt x="686992" y="135056"/>
                  <a:pt x="681803" y="139825"/>
                  <a:pt x="678788" y="145855"/>
                </a:cubicBezTo>
                <a:cubicBezTo>
                  <a:pt x="674285" y="154862"/>
                  <a:pt x="672905" y="165365"/>
                  <a:pt x="667568" y="173904"/>
                </a:cubicBezTo>
                <a:cubicBezTo>
                  <a:pt x="663363" y="180632"/>
                  <a:pt x="656349" y="185124"/>
                  <a:pt x="650739" y="190734"/>
                </a:cubicBezTo>
                <a:cubicBezTo>
                  <a:pt x="645883" y="202873"/>
                  <a:pt x="637677" y="221796"/>
                  <a:pt x="633909" y="235612"/>
                </a:cubicBezTo>
                <a:cubicBezTo>
                  <a:pt x="629852" y="250489"/>
                  <a:pt x="630624" y="267269"/>
                  <a:pt x="622690" y="280491"/>
                </a:cubicBezTo>
                <a:cubicBezTo>
                  <a:pt x="617080" y="289841"/>
                  <a:pt x="610736" y="298788"/>
                  <a:pt x="605860" y="308540"/>
                </a:cubicBezTo>
                <a:cubicBezTo>
                  <a:pt x="603215" y="313829"/>
                  <a:pt x="602326" y="319832"/>
                  <a:pt x="600250" y="325369"/>
                </a:cubicBezTo>
                <a:cubicBezTo>
                  <a:pt x="596714" y="334798"/>
                  <a:pt x="592998" y="344163"/>
                  <a:pt x="589031" y="353419"/>
                </a:cubicBezTo>
                <a:cubicBezTo>
                  <a:pt x="576167" y="383436"/>
                  <a:pt x="562783" y="413227"/>
                  <a:pt x="549762" y="443176"/>
                </a:cubicBezTo>
                <a:cubicBezTo>
                  <a:pt x="528543" y="491979"/>
                  <a:pt x="541940" y="470433"/>
                  <a:pt x="516103" y="504884"/>
                </a:cubicBezTo>
                <a:cubicBezTo>
                  <a:pt x="489440" y="584868"/>
                  <a:pt x="516229" y="501635"/>
                  <a:pt x="499274" y="560982"/>
                </a:cubicBezTo>
                <a:cubicBezTo>
                  <a:pt x="497650" y="566668"/>
                  <a:pt x="495098" y="572074"/>
                  <a:pt x="493664" y="577811"/>
                </a:cubicBezTo>
                <a:cubicBezTo>
                  <a:pt x="491351" y="587061"/>
                  <a:pt x="489924" y="596510"/>
                  <a:pt x="488054" y="605860"/>
                </a:cubicBezTo>
                <a:cubicBezTo>
                  <a:pt x="480993" y="683528"/>
                  <a:pt x="487383" y="653085"/>
                  <a:pt x="465615" y="729276"/>
                </a:cubicBezTo>
                <a:cubicBezTo>
                  <a:pt x="462933" y="738664"/>
                  <a:pt x="454769" y="762561"/>
                  <a:pt x="448785" y="768545"/>
                </a:cubicBezTo>
                <a:cubicBezTo>
                  <a:pt x="441075" y="776255"/>
                  <a:pt x="429808" y="779326"/>
                  <a:pt x="420736" y="785374"/>
                </a:cubicBezTo>
                <a:cubicBezTo>
                  <a:pt x="340288" y="839007"/>
                  <a:pt x="452560" y="769594"/>
                  <a:pt x="375858" y="813423"/>
                </a:cubicBezTo>
                <a:cubicBezTo>
                  <a:pt x="370004" y="816768"/>
                  <a:pt x="365059" y="821628"/>
                  <a:pt x="359028" y="824643"/>
                </a:cubicBezTo>
                <a:cubicBezTo>
                  <a:pt x="323915" y="842200"/>
                  <a:pt x="340676" y="830761"/>
                  <a:pt x="308540" y="841473"/>
                </a:cubicBezTo>
                <a:cubicBezTo>
                  <a:pt x="298987" y="844657"/>
                  <a:pt x="289498" y="848189"/>
                  <a:pt x="280491" y="852692"/>
                </a:cubicBezTo>
                <a:cubicBezTo>
                  <a:pt x="274460" y="855707"/>
                  <a:pt x="270166" y="862138"/>
                  <a:pt x="263661" y="863912"/>
                </a:cubicBezTo>
                <a:cubicBezTo>
                  <a:pt x="249116" y="867879"/>
                  <a:pt x="233742" y="867652"/>
                  <a:pt x="218783" y="869522"/>
                </a:cubicBezTo>
                <a:cubicBezTo>
                  <a:pt x="194474" y="867652"/>
                  <a:pt x="169245" y="870792"/>
                  <a:pt x="145855" y="863912"/>
                </a:cubicBezTo>
                <a:cubicBezTo>
                  <a:pt x="135707" y="860927"/>
                  <a:pt x="131377" y="848439"/>
                  <a:pt x="123416" y="841473"/>
                </a:cubicBezTo>
                <a:cubicBezTo>
                  <a:pt x="112279" y="831728"/>
                  <a:pt x="96716" y="821803"/>
                  <a:pt x="84147" y="813423"/>
                </a:cubicBezTo>
                <a:cubicBezTo>
                  <a:pt x="80407" y="807813"/>
                  <a:pt x="77695" y="801361"/>
                  <a:pt x="72928" y="796594"/>
                </a:cubicBezTo>
                <a:cubicBezTo>
                  <a:pt x="68160" y="791826"/>
                  <a:pt x="59672" y="791091"/>
                  <a:pt x="56098" y="785374"/>
                </a:cubicBezTo>
                <a:cubicBezTo>
                  <a:pt x="49830" y="775345"/>
                  <a:pt x="48618" y="762935"/>
                  <a:pt x="44878" y="751715"/>
                </a:cubicBezTo>
                <a:cubicBezTo>
                  <a:pt x="43008" y="746105"/>
                  <a:pt x="42549" y="739806"/>
                  <a:pt x="39269" y="734886"/>
                </a:cubicBezTo>
                <a:lnTo>
                  <a:pt x="28049" y="718057"/>
                </a:lnTo>
                <a:cubicBezTo>
                  <a:pt x="26179" y="708707"/>
                  <a:pt x="25787" y="698936"/>
                  <a:pt x="22439" y="690008"/>
                </a:cubicBezTo>
                <a:cubicBezTo>
                  <a:pt x="20072" y="683695"/>
                  <a:pt x="12764" y="679741"/>
                  <a:pt x="11220" y="673178"/>
                </a:cubicBezTo>
                <a:cubicBezTo>
                  <a:pt x="5163" y="647436"/>
                  <a:pt x="0" y="594641"/>
                  <a:pt x="0" y="594641"/>
                </a:cubicBezTo>
                <a:cubicBezTo>
                  <a:pt x="1870" y="549762"/>
                  <a:pt x="825" y="504667"/>
                  <a:pt x="5610" y="460005"/>
                </a:cubicBezTo>
                <a:cubicBezTo>
                  <a:pt x="6501" y="451690"/>
                  <a:pt x="13723" y="445330"/>
                  <a:pt x="16829" y="437566"/>
                </a:cubicBezTo>
                <a:cubicBezTo>
                  <a:pt x="21221" y="426585"/>
                  <a:pt x="25181" y="415380"/>
                  <a:pt x="28049" y="403907"/>
                </a:cubicBezTo>
                <a:cubicBezTo>
                  <a:pt x="29846" y="396717"/>
                  <a:pt x="35245" y="372686"/>
                  <a:pt x="39269" y="364638"/>
                </a:cubicBezTo>
                <a:cubicBezTo>
                  <a:pt x="43371" y="356434"/>
                  <a:pt x="63506" y="330452"/>
                  <a:pt x="67318" y="325369"/>
                </a:cubicBezTo>
                <a:cubicBezTo>
                  <a:pt x="71575" y="308341"/>
                  <a:pt x="73148" y="295157"/>
                  <a:pt x="84147" y="280491"/>
                </a:cubicBezTo>
                <a:cubicBezTo>
                  <a:pt x="90494" y="272029"/>
                  <a:pt x="99702" y="266083"/>
                  <a:pt x="106586" y="258052"/>
                </a:cubicBezTo>
                <a:cubicBezTo>
                  <a:pt x="110974" y="252933"/>
                  <a:pt x="113418" y="246341"/>
                  <a:pt x="117806" y="241222"/>
                </a:cubicBezTo>
                <a:cubicBezTo>
                  <a:pt x="124690" y="233191"/>
                  <a:pt x="133279" y="226744"/>
                  <a:pt x="140245" y="218783"/>
                </a:cubicBezTo>
                <a:cubicBezTo>
                  <a:pt x="169470" y="185384"/>
                  <a:pt x="143275" y="205545"/>
                  <a:pt x="173904" y="185124"/>
                </a:cubicBezTo>
                <a:cubicBezTo>
                  <a:pt x="177644" y="179514"/>
                  <a:pt x="179859" y="172507"/>
                  <a:pt x="185124" y="168295"/>
                </a:cubicBezTo>
                <a:cubicBezTo>
                  <a:pt x="189741" y="164601"/>
                  <a:pt x="196664" y="165330"/>
                  <a:pt x="201953" y="162685"/>
                </a:cubicBezTo>
                <a:cubicBezTo>
                  <a:pt x="207984" y="159670"/>
                  <a:pt x="213173" y="155205"/>
                  <a:pt x="218783" y="151465"/>
                </a:cubicBezTo>
                <a:cubicBezTo>
                  <a:pt x="228756" y="136505"/>
                  <a:pt x="229379" y="130896"/>
                  <a:pt x="246832" y="123416"/>
                </a:cubicBezTo>
                <a:cubicBezTo>
                  <a:pt x="253918" y="120379"/>
                  <a:pt x="262185" y="120843"/>
                  <a:pt x="269271" y="117806"/>
                </a:cubicBezTo>
                <a:cubicBezTo>
                  <a:pt x="318486" y="96714"/>
                  <a:pt x="310168" y="90990"/>
                  <a:pt x="347809" y="84147"/>
                </a:cubicBezTo>
                <a:cubicBezTo>
                  <a:pt x="360818" y="81782"/>
                  <a:pt x="373988" y="80408"/>
                  <a:pt x="387077" y="78538"/>
                </a:cubicBezTo>
                <a:cubicBezTo>
                  <a:pt x="392687" y="76668"/>
                  <a:pt x="398089" y="73986"/>
                  <a:pt x="403907" y="72928"/>
                </a:cubicBezTo>
                <a:cubicBezTo>
                  <a:pt x="418740" y="70231"/>
                  <a:pt x="434240" y="71285"/>
                  <a:pt x="448785" y="67318"/>
                </a:cubicBezTo>
                <a:cubicBezTo>
                  <a:pt x="455290" y="65544"/>
                  <a:pt x="459219" y="58230"/>
                  <a:pt x="465615" y="56098"/>
                </a:cubicBezTo>
                <a:cubicBezTo>
                  <a:pt x="476406" y="52501"/>
                  <a:pt x="488120" y="52719"/>
                  <a:pt x="499274" y="50488"/>
                </a:cubicBezTo>
                <a:cubicBezTo>
                  <a:pt x="506834" y="48976"/>
                  <a:pt x="514344" y="47146"/>
                  <a:pt x="521713" y="44879"/>
                </a:cubicBezTo>
                <a:cubicBezTo>
                  <a:pt x="538668" y="39662"/>
                  <a:pt x="554703" y="30965"/>
                  <a:pt x="572201" y="28049"/>
                </a:cubicBezTo>
                <a:cubicBezTo>
                  <a:pt x="617526" y="20495"/>
                  <a:pt x="595069" y="26036"/>
                  <a:pt x="639519" y="11220"/>
                </a:cubicBezTo>
                <a:lnTo>
                  <a:pt x="875131" y="16830"/>
                </a:lnTo>
                <a:cubicBezTo>
                  <a:pt x="882834" y="17165"/>
                  <a:pt x="890011" y="20927"/>
                  <a:pt x="897571" y="22439"/>
                </a:cubicBezTo>
                <a:cubicBezTo>
                  <a:pt x="908724" y="24670"/>
                  <a:pt x="919906" y="26971"/>
                  <a:pt x="931229" y="28049"/>
                </a:cubicBezTo>
                <a:cubicBezTo>
                  <a:pt x="959214" y="30714"/>
                  <a:pt x="987328" y="31789"/>
                  <a:pt x="1015377" y="33659"/>
                </a:cubicBezTo>
                <a:cubicBezTo>
                  <a:pt x="1037816" y="37399"/>
                  <a:pt x="1060624" y="39363"/>
                  <a:pt x="1082694" y="44879"/>
                </a:cubicBezTo>
                <a:cubicBezTo>
                  <a:pt x="1090174" y="46749"/>
                  <a:pt x="1097436" y="50060"/>
                  <a:pt x="1105134" y="50488"/>
                </a:cubicBezTo>
                <a:cubicBezTo>
                  <a:pt x="1131273" y="51940"/>
                  <a:pt x="1143467" y="77603"/>
                  <a:pt x="1150012" y="72928"/>
                </a:cubicBezTo>
                <a:close/>
              </a:path>
            </a:pathLst>
          </a:custGeom>
          <a:ln w="3175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10" name="フリーフォーム 9"/>
          <p:cNvSpPr/>
          <p:nvPr/>
        </p:nvSpPr>
        <p:spPr>
          <a:xfrm>
            <a:off x="1650899" y="2534685"/>
            <a:ext cx="1033365" cy="1020986"/>
          </a:xfrm>
          <a:custGeom>
            <a:avLst/>
            <a:gdLst>
              <a:gd name="connsiteX0" fmla="*/ 11439 w 1033365"/>
              <a:gd name="connsiteY0" fmla="*/ 134635 h 1020986"/>
              <a:gd name="connsiteX1" fmla="*/ 39489 w 1033365"/>
              <a:gd name="connsiteY1" fmla="*/ 112196 h 1020986"/>
              <a:gd name="connsiteX2" fmla="*/ 50708 w 1033365"/>
              <a:gd name="connsiteY2" fmla="*/ 78537 h 1020986"/>
              <a:gd name="connsiteX3" fmla="*/ 89977 w 1033365"/>
              <a:gd name="connsiteY3" fmla="*/ 61708 h 1020986"/>
              <a:gd name="connsiteX4" fmla="*/ 129246 w 1033365"/>
              <a:gd name="connsiteY4" fmla="*/ 33659 h 1020986"/>
              <a:gd name="connsiteX5" fmla="*/ 190954 w 1033365"/>
              <a:gd name="connsiteY5" fmla="*/ 22439 h 1020986"/>
              <a:gd name="connsiteX6" fmla="*/ 353638 w 1033365"/>
              <a:gd name="connsiteY6" fmla="*/ 39268 h 1020986"/>
              <a:gd name="connsiteX7" fmla="*/ 415346 w 1033365"/>
              <a:gd name="connsiteY7" fmla="*/ 56098 h 1020986"/>
              <a:gd name="connsiteX8" fmla="*/ 437785 w 1033365"/>
              <a:gd name="connsiteY8" fmla="*/ 61708 h 1020986"/>
              <a:gd name="connsiteX9" fmla="*/ 460225 w 1033365"/>
              <a:gd name="connsiteY9" fmla="*/ 89757 h 1020986"/>
              <a:gd name="connsiteX10" fmla="*/ 471444 w 1033365"/>
              <a:gd name="connsiteY10" fmla="*/ 106586 h 1020986"/>
              <a:gd name="connsiteX11" fmla="*/ 488274 w 1033365"/>
              <a:gd name="connsiteY11" fmla="*/ 134635 h 1020986"/>
              <a:gd name="connsiteX12" fmla="*/ 499493 w 1033365"/>
              <a:gd name="connsiteY12" fmla="*/ 179514 h 1020986"/>
              <a:gd name="connsiteX13" fmla="*/ 510713 w 1033365"/>
              <a:gd name="connsiteY13" fmla="*/ 241222 h 1020986"/>
              <a:gd name="connsiteX14" fmla="*/ 505103 w 1033365"/>
              <a:gd name="connsiteY14" fmla="*/ 387077 h 1020986"/>
              <a:gd name="connsiteX15" fmla="*/ 493884 w 1033365"/>
              <a:gd name="connsiteY15" fmla="*/ 471224 h 1020986"/>
              <a:gd name="connsiteX16" fmla="*/ 488274 w 1033365"/>
              <a:gd name="connsiteY16" fmla="*/ 488054 h 1020986"/>
              <a:gd name="connsiteX17" fmla="*/ 477054 w 1033365"/>
              <a:gd name="connsiteY17" fmla="*/ 527322 h 1020986"/>
              <a:gd name="connsiteX18" fmla="*/ 471444 w 1033365"/>
              <a:gd name="connsiteY18" fmla="*/ 549762 h 1020986"/>
              <a:gd name="connsiteX19" fmla="*/ 460225 w 1033365"/>
              <a:gd name="connsiteY19" fmla="*/ 566591 h 1020986"/>
              <a:gd name="connsiteX20" fmla="*/ 449005 w 1033365"/>
              <a:gd name="connsiteY20" fmla="*/ 639519 h 1020986"/>
              <a:gd name="connsiteX21" fmla="*/ 443395 w 1033365"/>
              <a:gd name="connsiteY21" fmla="*/ 667568 h 1020986"/>
              <a:gd name="connsiteX22" fmla="*/ 432176 w 1033365"/>
              <a:gd name="connsiteY22" fmla="*/ 695617 h 1020986"/>
              <a:gd name="connsiteX23" fmla="*/ 426566 w 1033365"/>
              <a:gd name="connsiteY23" fmla="*/ 718056 h 1020986"/>
              <a:gd name="connsiteX24" fmla="*/ 437785 w 1033365"/>
              <a:gd name="connsiteY24" fmla="*/ 824643 h 1020986"/>
              <a:gd name="connsiteX25" fmla="*/ 449005 w 1033365"/>
              <a:gd name="connsiteY25" fmla="*/ 841472 h 1020986"/>
              <a:gd name="connsiteX26" fmla="*/ 465835 w 1033365"/>
              <a:gd name="connsiteY26" fmla="*/ 847082 h 1020986"/>
              <a:gd name="connsiteX27" fmla="*/ 482664 w 1033365"/>
              <a:gd name="connsiteY27" fmla="*/ 858302 h 1020986"/>
              <a:gd name="connsiteX28" fmla="*/ 499493 w 1033365"/>
              <a:gd name="connsiteY28" fmla="*/ 863911 h 1020986"/>
              <a:gd name="connsiteX29" fmla="*/ 516323 w 1033365"/>
              <a:gd name="connsiteY29" fmla="*/ 886351 h 1020986"/>
              <a:gd name="connsiteX30" fmla="*/ 538762 w 1033365"/>
              <a:gd name="connsiteY30" fmla="*/ 903180 h 1020986"/>
              <a:gd name="connsiteX31" fmla="*/ 549982 w 1033365"/>
              <a:gd name="connsiteY31" fmla="*/ 920010 h 1020986"/>
              <a:gd name="connsiteX32" fmla="*/ 566811 w 1033365"/>
              <a:gd name="connsiteY32" fmla="*/ 925619 h 1020986"/>
              <a:gd name="connsiteX33" fmla="*/ 589251 w 1033365"/>
              <a:gd name="connsiteY33" fmla="*/ 936839 h 1020986"/>
              <a:gd name="connsiteX34" fmla="*/ 606080 w 1033365"/>
              <a:gd name="connsiteY34" fmla="*/ 948059 h 1020986"/>
              <a:gd name="connsiteX35" fmla="*/ 639739 w 1033365"/>
              <a:gd name="connsiteY35" fmla="*/ 976108 h 1020986"/>
              <a:gd name="connsiteX36" fmla="*/ 656568 w 1033365"/>
              <a:gd name="connsiteY36" fmla="*/ 981717 h 1020986"/>
              <a:gd name="connsiteX37" fmla="*/ 684617 w 1033365"/>
              <a:gd name="connsiteY37" fmla="*/ 992937 h 1020986"/>
              <a:gd name="connsiteX38" fmla="*/ 718276 w 1033365"/>
              <a:gd name="connsiteY38" fmla="*/ 1009767 h 1020986"/>
              <a:gd name="connsiteX39" fmla="*/ 768765 w 1033365"/>
              <a:gd name="connsiteY39" fmla="*/ 1020986 h 1020986"/>
              <a:gd name="connsiteX40" fmla="*/ 892181 w 1033365"/>
              <a:gd name="connsiteY40" fmla="*/ 1004157 h 1020986"/>
              <a:gd name="connsiteX41" fmla="*/ 948279 w 1033365"/>
              <a:gd name="connsiteY41" fmla="*/ 959278 h 1020986"/>
              <a:gd name="connsiteX42" fmla="*/ 959498 w 1033365"/>
              <a:gd name="connsiteY42" fmla="*/ 942449 h 1020986"/>
              <a:gd name="connsiteX43" fmla="*/ 993157 w 1033365"/>
              <a:gd name="connsiteY43" fmla="*/ 903180 h 1020986"/>
              <a:gd name="connsiteX44" fmla="*/ 1015597 w 1033365"/>
              <a:gd name="connsiteY44" fmla="*/ 841472 h 1020986"/>
              <a:gd name="connsiteX45" fmla="*/ 1021206 w 1033365"/>
              <a:gd name="connsiteY45" fmla="*/ 802203 h 1020986"/>
              <a:gd name="connsiteX46" fmla="*/ 1032426 w 1033365"/>
              <a:gd name="connsiteY46" fmla="*/ 768544 h 1020986"/>
              <a:gd name="connsiteX47" fmla="*/ 1021206 w 1033365"/>
              <a:gd name="connsiteY47" fmla="*/ 544152 h 1020986"/>
              <a:gd name="connsiteX48" fmla="*/ 1009987 w 1033365"/>
              <a:gd name="connsiteY48" fmla="*/ 510493 h 1020986"/>
              <a:gd name="connsiteX49" fmla="*/ 998767 w 1033365"/>
              <a:gd name="connsiteY49" fmla="*/ 471224 h 1020986"/>
              <a:gd name="connsiteX50" fmla="*/ 965108 w 1033365"/>
              <a:gd name="connsiteY50" fmla="*/ 420736 h 1020986"/>
              <a:gd name="connsiteX51" fmla="*/ 953889 w 1033365"/>
              <a:gd name="connsiteY51" fmla="*/ 381467 h 1020986"/>
              <a:gd name="connsiteX52" fmla="*/ 925839 w 1033365"/>
              <a:gd name="connsiteY52" fmla="*/ 347808 h 1020986"/>
              <a:gd name="connsiteX53" fmla="*/ 909010 w 1033365"/>
              <a:gd name="connsiteY53" fmla="*/ 325369 h 1020986"/>
              <a:gd name="connsiteX54" fmla="*/ 875351 w 1033365"/>
              <a:gd name="connsiteY54" fmla="*/ 274881 h 1020986"/>
              <a:gd name="connsiteX55" fmla="*/ 852912 w 1033365"/>
              <a:gd name="connsiteY55" fmla="*/ 252441 h 1020986"/>
              <a:gd name="connsiteX56" fmla="*/ 847302 w 1033365"/>
              <a:gd name="connsiteY56" fmla="*/ 235612 h 1020986"/>
              <a:gd name="connsiteX57" fmla="*/ 824863 w 1033365"/>
              <a:gd name="connsiteY57" fmla="*/ 218783 h 1020986"/>
              <a:gd name="connsiteX58" fmla="*/ 819253 w 1033365"/>
              <a:gd name="connsiteY58" fmla="*/ 201953 h 1020986"/>
              <a:gd name="connsiteX59" fmla="*/ 779984 w 1033365"/>
              <a:gd name="connsiteY59" fmla="*/ 185124 h 1020986"/>
              <a:gd name="connsiteX60" fmla="*/ 768765 w 1033365"/>
              <a:gd name="connsiteY60" fmla="*/ 168294 h 1020986"/>
              <a:gd name="connsiteX61" fmla="*/ 751935 w 1033365"/>
              <a:gd name="connsiteY61" fmla="*/ 162684 h 1020986"/>
              <a:gd name="connsiteX62" fmla="*/ 735106 w 1033365"/>
              <a:gd name="connsiteY62" fmla="*/ 151465 h 1020986"/>
              <a:gd name="connsiteX63" fmla="*/ 695837 w 1033365"/>
              <a:gd name="connsiteY63" fmla="*/ 134635 h 1020986"/>
              <a:gd name="connsiteX64" fmla="*/ 679008 w 1033365"/>
              <a:gd name="connsiteY64" fmla="*/ 112196 h 1020986"/>
              <a:gd name="connsiteX65" fmla="*/ 656568 w 1033365"/>
              <a:gd name="connsiteY65" fmla="*/ 106586 h 1020986"/>
              <a:gd name="connsiteX66" fmla="*/ 617300 w 1033365"/>
              <a:gd name="connsiteY66" fmla="*/ 89757 h 1020986"/>
              <a:gd name="connsiteX67" fmla="*/ 600470 w 1033365"/>
              <a:gd name="connsiteY67" fmla="*/ 72927 h 1020986"/>
              <a:gd name="connsiteX68" fmla="*/ 572421 w 1033365"/>
              <a:gd name="connsiteY68" fmla="*/ 67317 h 1020986"/>
              <a:gd name="connsiteX69" fmla="*/ 555592 w 1033365"/>
              <a:gd name="connsiteY69" fmla="*/ 61708 h 1020986"/>
              <a:gd name="connsiteX70" fmla="*/ 527543 w 1033365"/>
              <a:gd name="connsiteY70" fmla="*/ 50488 h 1020986"/>
              <a:gd name="connsiteX71" fmla="*/ 505103 w 1033365"/>
              <a:gd name="connsiteY71" fmla="*/ 44878 h 1020986"/>
              <a:gd name="connsiteX72" fmla="*/ 454615 w 1033365"/>
              <a:gd name="connsiteY72" fmla="*/ 28049 h 1020986"/>
              <a:gd name="connsiteX73" fmla="*/ 432176 w 1033365"/>
              <a:gd name="connsiteY73" fmla="*/ 22439 h 1020986"/>
              <a:gd name="connsiteX74" fmla="*/ 415346 w 1033365"/>
              <a:gd name="connsiteY74" fmla="*/ 16829 h 1020986"/>
              <a:gd name="connsiteX75" fmla="*/ 381687 w 1033365"/>
              <a:gd name="connsiteY75" fmla="*/ 11219 h 1020986"/>
              <a:gd name="connsiteX76" fmla="*/ 359248 w 1033365"/>
              <a:gd name="connsiteY76" fmla="*/ 5610 h 1020986"/>
              <a:gd name="connsiteX77" fmla="*/ 331199 w 1033365"/>
              <a:gd name="connsiteY77" fmla="*/ 0 h 1020986"/>
              <a:gd name="connsiteX78" fmla="*/ 174124 w 1033365"/>
              <a:gd name="connsiteY78" fmla="*/ 5610 h 1020986"/>
              <a:gd name="connsiteX79" fmla="*/ 157295 w 1033365"/>
              <a:gd name="connsiteY79" fmla="*/ 11219 h 1020986"/>
              <a:gd name="connsiteX80" fmla="*/ 134855 w 1033365"/>
              <a:gd name="connsiteY80" fmla="*/ 16829 h 1020986"/>
              <a:gd name="connsiteX81" fmla="*/ 101197 w 1033365"/>
              <a:gd name="connsiteY81" fmla="*/ 28049 h 1020986"/>
              <a:gd name="connsiteX82" fmla="*/ 89977 w 1033365"/>
              <a:gd name="connsiteY82" fmla="*/ 44878 h 1020986"/>
              <a:gd name="connsiteX83" fmla="*/ 73147 w 1033365"/>
              <a:gd name="connsiteY83" fmla="*/ 50488 h 1020986"/>
              <a:gd name="connsiteX84" fmla="*/ 56318 w 1033365"/>
              <a:gd name="connsiteY84" fmla="*/ 61708 h 1020986"/>
              <a:gd name="connsiteX85" fmla="*/ 11439 w 1033365"/>
              <a:gd name="connsiteY85" fmla="*/ 95367 h 1020986"/>
              <a:gd name="connsiteX86" fmla="*/ 220 w 1033365"/>
              <a:gd name="connsiteY86" fmla="*/ 112196 h 1020986"/>
              <a:gd name="connsiteX87" fmla="*/ 5830 w 1033365"/>
              <a:gd name="connsiteY87" fmla="*/ 145855 h 1020986"/>
              <a:gd name="connsiteX88" fmla="*/ 11439 w 1033365"/>
              <a:gd name="connsiteY88" fmla="*/ 134635 h 10209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</a:cxnLst>
            <a:rect l="l" t="t" r="r" b="b"/>
            <a:pathLst>
              <a:path w="1033365" h="1020986">
                <a:moveTo>
                  <a:pt x="11439" y="134635"/>
                </a:moveTo>
                <a:cubicBezTo>
                  <a:pt x="17049" y="129025"/>
                  <a:pt x="32623" y="122005"/>
                  <a:pt x="39489" y="112196"/>
                </a:cubicBezTo>
                <a:cubicBezTo>
                  <a:pt x="46271" y="102507"/>
                  <a:pt x="39488" y="82277"/>
                  <a:pt x="50708" y="78537"/>
                </a:cubicBezTo>
                <a:cubicBezTo>
                  <a:pt x="67066" y="73084"/>
                  <a:pt x="74135" y="71610"/>
                  <a:pt x="89977" y="61708"/>
                </a:cubicBezTo>
                <a:cubicBezTo>
                  <a:pt x="94169" y="59088"/>
                  <a:pt x="121684" y="36900"/>
                  <a:pt x="129246" y="33659"/>
                </a:cubicBezTo>
                <a:cubicBezTo>
                  <a:pt x="142473" y="27991"/>
                  <a:pt x="181851" y="23739"/>
                  <a:pt x="190954" y="22439"/>
                </a:cubicBezTo>
                <a:cubicBezTo>
                  <a:pt x="405665" y="31028"/>
                  <a:pt x="277536" y="6654"/>
                  <a:pt x="353638" y="39268"/>
                </a:cubicBezTo>
                <a:cubicBezTo>
                  <a:pt x="368319" y="45560"/>
                  <a:pt x="408480" y="54381"/>
                  <a:pt x="415346" y="56098"/>
                </a:cubicBezTo>
                <a:lnTo>
                  <a:pt x="437785" y="61708"/>
                </a:lnTo>
                <a:cubicBezTo>
                  <a:pt x="466155" y="80619"/>
                  <a:pt x="446677" y="62661"/>
                  <a:pt x="460225" y="89757"/>
                </a:cubicBezTo>
                <a:cubicBezTo>
                  <a:pt x="463240" y="95787"/>
                  <a:pt x="467871" y="100869"/>
                  <a:pt x="471444" y="106586"/>
                </a:cubicBezTo>
                <a:cubicBezTo>
                  <a:pt x="477223" y="115832"/>
                  <a:pt x="483398" y="124883"/>
                  <a:pt x="488274" y="134635"/>
                </a:cubicBezTo>
                <a:cubicBezTo>
                  <a:pt x="493836" y="145758"/>
                  <a:pt x="497664" y="169452"/>
                  <a:pt x="499493" y="179514"/>
                </a:cubicBezTo>
                <a:cubicBezTo>
                  <a:pt x="513834" y="258394"/>
                  <a:pt x="496867" y="171996"/>
                  <a:pt x="510713" y="241222"/>
                </a:cubicBezTo>
                <a:cubicBezTo>
                  <a:pt x="508843" y="289840"/>
                  <a:pt x="507802" y="338498"/>
                  <a:pt x="505103" y="387077"/>
                </a:cubicBezTo>
                <a:cubicBezTo>
                  <a:pt x="503601" y="414106"/>
                  <a:pt x="500612" y="444309"/>
                  <a:pt x="493884" y="471224"/>
                </a:cubicBezTo>
                <a:cubicBezTo>
                  <a:pt x="492450" y="476961"/>
                  <a:pt x="489973" y="482390"/>
                  <a:pt x="488274" y="488054"/>
                </a:cubicBezTo>
                <a:cubicBezTo>
                  <a:pt x="484362" y="501093"/>
                  <a:pt x="480636" y="514189"/>
                  <a:pt x="477054" y="527322"/>
                </a:cubicBezTo>
                <a:cubicBezTo>
                  <a:pt x="475025" y="534761"/>
                  <a:pt x="474481" y="542675"/>
                  <a:pt x="471444" y="549762"/>
                </a:cubicBezTo>
                <a:cubicBezTo>
                  <a:pt x="468788" y="555959"/>
                  <a:pt x="463965" y="560981"/>
                  <a:pt x="460225" y="566591"/>
                </a:cubicBezTo>
                <a:cubicBezTo>
                  <a:pt x="456023" y="596007"/>
                  <a:pt x="454194" y="610979"/>
                  <a:pt x="449005" y="639519"/>
                </a:cubicBezTo>
                <a:cubicBezTo>
                  <a:pt x="447299" y="648900"/>
                  <a:pt x="446135" y="658435"/>
                  <a:pt x="443395" y="667568"/>
                </a:cubicBezTo>
                <a:cubicBezTo>
                  <a:pt x="440502" y="677213"/>
                  <a:pt x="435360" y="686064"/>
                  <a:pt x="432176" y="695617"/>
                </a:cubicBezTo>
                <a:cubicBezTo>
                  <a:pt x="429738" y="702931"/>
                  <a:pt x="428436" y="710576"/>
                  <a:pt x="426566" y="718056"/>
                </a:cubicBezTo>
                <a:cubicBezTo>
                  <a:pt x="430306" y="753585"/>
                  <a:pt x="431394" y="789494"/>
                  <a:pt x="437785" y="824643"/>
                </a:cubicBezTo>
                <a:cubicBezTo>
                  <a:pt x="438991" y="831276"/>
                  <a:pt x="443740" y="837260"/>
                  <a:pt x="449005" y="841472"/>
                </a:cubicBezTo>
                <a:cubicBezTo>
                  <a:pt x="453623" y="845166"/>
                  <a:pt x="460225" y="845212"/>
                  <a:pt x="465835" y="847082"/>
                </a:cubicBezTo>
                <a:cubicBezTo>
                  <a:pt x="471445" y="850822"/>
                  <a:pt x="476634" y="855287"/>
                  <a:pt x="482664" y="858302"/>
                </a:cubicBezTo>
                <a:cubicBezTo>
                  <a:pt x="487953" y="860946"/>
                  <a:pt x="494950" y="860126"/>
                  <a:pt x="499493" y="863911"/>
                </a:cubicBezTo>
                <a:cubicBezTo>
                  <a:pt x="506676" y="869897"/>
                  <a:pt x="509712" y="879740"/>
                  <a:pt x="516323" y="886351"/>
                </a:cubicBezTo>
                <a:cubicBezTo>
                  <a:pt x="522934" y="892962"/>
                  <a:pt x="531282" y="897570"/>
                  <a:pt x="538762" y="903180"/>
                </a:cubicBezTo>
                <a:cubicBezTo>
                  <a:pt x="542502" y="908790"/>
                  <a:pt x="544717" y="915798"/>
                  <a:pt x="549982" y="920010"/>
                </a:cubicBezTo>
                <a:cubicBezTo>
                  <a:pt x="554599" y="923704"/>
                  <a:pt x="561376" y="923290"/>
                  <a:pt x="566811" y="925619"/>
                </a:cubicBezTo>
                <a:cubicBezTo>
                  <a:pt x="574498" y="928913"/>
                  <a:pt x="581990" y="932690"/>
                  <a:pt x="589251" y="936839"/>
                </a:cubicBezTo>
                <a:cubicBezTo>
                  <a:pt x="595105" y="940184"/>
                  <a:pt x="600901" y="943743"/>
                  <a:pt x="606080" y="948059"/>
                </a:cubicBezTo>
                <a:cubicBezTo>
                  <a:pt x="624688" y="963566"/>
                  <a:pt x="618848" y="965663"/>
                  <a:pt x="639739" y="976108"/>
                </a:cubicBezTo>
                <a:cubicBezTo>
                  <a:pt x="645028" y="978752"/>
                  <a:pt x="651031" y="979641"/>
                  <a:pt x="656568" y="981717"/>
                </a:cubicBezTo>
                <a:cubicBezTo>
                  <a:pt x="665997" y="985253"/>
                  <a:pt x="675450" y="988770"/>
                  <a:pt x="684617" y="992937"/>
                </a:cubicBezTo>
                <a:cubicBezTo>
                  <a:pt x="696037" y="998128"/>
                  <a:pt x="706629" y="1005108"/>
                  <a:pt x="718276" y="1009767"/>
                </a:cubicBezTo>
                <a:cubicBezTo>
                  <a:pt x="726191" y="1012933"/>
                  <a:pt x="762558" y="1019744"/>
                  <a:pt x="768765" y="1020986"/>
                </a:cubicBezTo>
                <a:cubicBezTo>
                  <a:pt x="809904" y="1015376"/>
                  <a:pt x="851583" y="1012857"/>
                  <a:pt x="892181" y="1004157"/>
                </a:cubicBezTo>
                <a:cubicBezTo>
                  <a:pt x="922856" y="997584"/>
                  <a:pt x="931072" y="982220"/>
                  <a:pt x="948279" y="959278"/>
                </a:cubicBezTo>
                <a:cubicBezTo>
                  <a:pt x="952324" y="953884"/>
                  <a:pt x="955182" y="947628"/>
                  <a:pt x="959498" y="942449"/>
                </a:cubicBezTo>
                <a:cubicBezTo>
                  <a:pt x="975879" y="922791"/>
                  <a:pt x="979887" y="927507"/>
                  <a:pt x="993157" y="903180"/>
                </a:cubicBezTo>
                <a:cubicBezTo>
                  <a:pt x="1003465" y="884283"/>
                  <a:pt x="1011708" y="862862"/>
                  <a:pt x="1015597" y="841472"/>
                </a:cubicBezTo>
                <a:cubicBezTo>
                  <a:pt x="1017962" y="828463"/>
                  <a:pt x="1018233" y="815087"/>
                  <a:pt x="1021206" y="802203"/>
                </a:cubicBezTo>
                <a:cubicBezTo>
                  <a:pt x="1023865" y="790679"/>
                  <a:pt x="1032426" y="768544"/>
                  <a:pt x="1032426" y="768544"/>
                </a:cubicBezTo>
                <a:cubicBezTo>
                  <a:pt x="1031934" y="751335"/>
                  <a:pt x="1038872" y="608929"/>
                  <a:pt x="1021206" y="544152"/>
                </a:cubicBezTo>
                <a:cubicBezTo>
                  <a:pt x="1018094" y="532742"/>
                  <a:pt x="1013465" y="521797"/>
                  <a:pt x="1009987" y="510493"/>
                </a:cubicBezTo>
                <a:cubicBezTo>
                  <a:pt x="1005984" y="497481"/>
                  <a:pt x="1004003" y="483790"/>
                  <a:pt x="998767" y="471224"/>
                </a:cubicBezTo>
                <a:cubicBezTo>
                  <a:pt x="992003" y="454991"/>
                  <a:pt x="975724" y="434891"/>
                  <a:pt x="965108" y="420736"/>
                </a:cubicBezTo>
                <a:cubicBezTo>
                  <a:pt x="961368" y="407646"/>
                  <a:pt x="960343" y="393453"/>
                  <a:pt x="953889" y="381467"/>
                </a:cubicBezTo>
                <a:cubicBezTo>
                  <a:pt x="946965" y="368608"/>
                  <a:pt x="934963" y="359212"/>
                  <a:pt x="925839" y="347808"/>
                </a:cubicBezTo>
                <a:cubicBezTo>
                  <a:pt x="919998" y="340507"/>
                  <a:pt x="914332" y="333056"/>
                  <a:pt x="909010" y="325369"/>
                </a:cubicBezTo>
                <a:cubicBezTo>
                  <a:pt x="897497" y="308739"/>
                  <a:pt x="875351" y="274881"/>
                  <a:pt x="875351" y="274881"/>
                </a:cubicBezTo>
                <a:cubicBezTo>
                  <a:pt x="860391" y="230002"/>
                  <a:pt x="882830" y="282359"/>
                  <a:pt x="852912" y="252441"/>
                </a:cubicBezTo>
                <a:cubicBezTo>
                  <a:pt x="848731" y="248260"/>
                  <a:pt x="851088" y="240155"/>
                  <a:pt x="847302" y="235612"/>
                </a:cubicBezTo>
                <a:cubicBezTo>
                  <a:pt x="841316" y="228430"/>
                  <a:pt x="832343" y="224393"/>
                  <a:pt x="824863" y="218783"/>
                </a:cubicBezTo>
                <a:cubicBezTo>
                  <a:pt x="822993" y="213173"/>
                  <a:pt x="822947" y="206571"/>
                  <a:pt x="819253" y="201953"/>
                </a:cubicBezTo>
                <a:cubicBezTo>
                  <a:pt x="809567" y="189845"/>
                  <a:pt x="793460" y="188492"/>
                  <a:pt x="779984" y="185124"/>
                </a:cubicBezTo>
                <a:cubicBezTo>
                  <a:pt x="776244" y="179514"/>
                  <a:pt x="774030" y="172506"/>
                  <a:pt x="768765" y="168294"/>
                </a:cubicBezTo>
                <a:cubicBezTo>
                  <a:pt x="764147" y="164600"/>
                  <a:pt x="757224" y="165329"/>
                  <a:pt x="751935" y="162684"/>
                </a:cubicBezTo>
                <a:cubicBezTo>
                  <a:pt x="745905" y="159669"/>
                  <a:pt x="740960" y="154810"/>
                  <a:pt x="735106" y="151465"/>
                </a:cubicBezTo>
                <a:cubicBezTo>
                  <a:pt x="715696" y="140374"/>
                  <a:pt x="714718" y="140929"/>
                  <a:pt x="695837" y="134635"/>
                </a:cubicBezTo>
                <a:cubicBezTo>
                  <a:pt x="690227" y="127155"/>
                  <a:pt x="686616" y="117630"/>
                  <a:pt x="679008" y="112196"/>
                </a:cubicBezTo>
                <a:cubicBezTo>
                  <a:pt x="672734" y="107715"/>
                  <a:pt x="663982" y="108704"/>
                  <a:pt x="656568" y="106586"/>
                </a:cubicBezTo>
                <a:cubicBezTo>
                  <a:pt x="637311" y="101084"/>
                  <a:pt x="637243" y="99728"/>
                  <a:pt x="617300" y="89757"/>
                </a:cubicBezTo>
                <a:cubicBezTo>
                  <a:pt x="611690" y="84147"/>
                  <a:pt x="607566" y="76475"/>
                  <a:pt x="600470" y="72927"/>
                </a:cubicBezTo>
                <a:cubicBezTo>
                  <a:pt x="591942" y="68663"/>
                  <a:pt x="581671" y="69629"/>
                  <a:pt x="572421" y="67317"/>
                </a:cubicBezTo>
                <a:cubicBezTo>
                  <a:pt x="566684" y="65883"/>
                  <a:pt x="561129" y="63784"/>
                  <a:pt x="555592" y="61708"/>
                </a:cubicBezTo>
                <a:cubicBezTo>
                  <a:pt x="546163" y="58172"/>
                  <a:pt x="537096" y="53672"/>
                  <a:pt x="527543" y="50488"/>
                </a:cubicBezTo>
                <a:cubicBezTo>
                  <a:pt x="520228" y="48050"/>
                  <a:pt x="512472" y="47145"/>
                  <a:pt x="505103" y="44878"/>
                </a:cubicBezTo>
                <a:cubicBezTo>
                  <a:pt x="488148" y="39661"/>
                  <a:pt x="471825" y="32352"/>
                  <a:pt x="454615" y="28049"/>
                </a:cubicBezTo>
                <a:cubicBezTo>
                  <a:pt x="447135" y="26179"/>
                  <a:pt x="439589" y="24557"/>
                  <a:pt x="432176" y="22439"/>
                </a:cubicBezTo>
                <a:cubicBezTo>
                  <a:pt x="426490" y="20814"/>
                  <a:pt x="421119" y="18112"/>
                  <a:pt x="415346" y="16829"/>
                </a:cubicBezTo>
                <a:cubicBezTo>
                  <a:pt x="404242" y="14361"/>
                  <a:pt x="392841" y="13450"/>
                  <a:pt x="381687" y="11219"/>
                </a:cubicBezTo>
                <a:cubicBezTo>
                  <a:pt x="374127" y="9707"/>
                  <a:pt x="366774" y="7282"/>
                  <a:pt x="359248" y="5610"/>
                </a:cubicBezTo>
                <a:cubicBezTo>
                  <a:pt x="349940" y="3542"/>
                  <a:pt x="340549" y="1870"/>
                  <a:pt x="331199" y="0"/>
                </a:cubicBezTo>
                <a:cubicBezTo>
                  <a:pt x="278841" y="1870"/>
                  <a:pt x="226407" y="2237"/>
                  <a:pt x="174124" y="5610"/>
                </a:cubicBezTo>
                <a:cubicBezTo>
                  <a:pt x="168223" y="5991"/>
                  <a:pt x="162981" y="9595"/>
                  <a:pt x="157295" y="11219"/>
                </a:cubicBezTo>
                <a:cubicBezTo>
                  <a:pt x="149881" y="13337"/>
                  <a:pt x="142240" y="14613"/>
                  <a:pt x="134855" y="16829"/>
                </a:cubicBezTo>
                <a:cubicBezTo>
                  <a:pt x="123528" y="20227"/>
                  <a:pt x="101197" y="28049"/>
                  <a:pt x="101197" y="28049"/>
                </a:cubicBezTo>
                <a:cubicBezTo>
                  <a:pt x="97457" y="33659"/>
                  <a:pt x="95242" y="40666"/>
                  <a:pt x="89977" y="44878"/>
                </a:cubicBezTo>
                <a:cubicBezTo>
                  <a:pt x="85359" y="48572"/>
                  <a:pt x="78436" y="47843"/>
                  <a:pt x="73147" y="50488"/>
                </a:cubicBezTo>
                <a:cubicBezTo>
                  <a:pt x="67117" y="53503"/>
                  <a:pt x="61771" y="57742"/>
                  <a:pt x="56318" y="61708"/>
                </a:cubicBezTo>
                <a:cubicBezTo>
                  <a:pt x="41195" y="72707"/>
                  <a:pt x="26399" y="84147"/>
                  <a:pt x="11439" y="95367"/>
                </a:cubicBezTo>
                <a:cubicBezTo>
                  <a:pt x="7699" y="100977"/>
                  <a:pt x="964" y="105495"/>
                  <a:pt x="220" y="112196"/>
                </a:cubicBezTo>
                <a:cubicBezTo>
                  <a:pt x="-1036" y="123501"/>
                  <a:pt x="3363" y="134751"/>
                  <a:pt x="5830" y="145855"/>
                </a:cubicBezTo>
                <a:cubicBezTo>
                  <a:pt x="12030" y="173758"/>
                  <a:pt x="5829" y="140245"/>
                  <a:pt x="11439" y="134635"/>
                </a:cubicBezTo>
                <a:close/>
              </a:path>
            </a:pathLst>
          </a:custGeom>
          <a:ln w="3175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13" name="フリーフォーム 12"/>
          <p:cNvSpPr/>
          <p:nvPr/>
        </p:nvSpPr>
        <p:spPr>
          <a:xfrm>
            <a:off x="1323475" y="1693212"/>
            <a:ext cx="350083" cy="1194891"/>
          </a:xfrm>
          <a:custGeom>
            <a:avLst/>
            <a:gdLst>
              <a:gd name="connsiteX0" fmla="*/ 299595 w 350083"/>
              <a:gd name="connsiteY0" fmla="*/ 1121964 h 1194891"/>
              <a:gd name="connsiteX1" fmla="*/ 293985 w 350083"/>
              <a:gd name="connsiteY1" fmla="*/ 1093914 h 1194891"/>
              <a:gd name="connsiteX2" fmla="*/ 282765 w 350083"/>
              <a:gd name="connsiteY2" fmla="*/ 1071475 h 1194891"/>
              <a:gd name="connsiteX3" fmla="*/ 277155 w 350083"/>
              <a:gd name="connsiteY3" fmla="*/ 1026597 h 1194891"/>
              <a:gd name="connsiteX4" fmla="*/ 265936 w 350083"/>
              <a:gd name="connsiteY4" fmla="*/ 992938 h 1194891"/>
              <a:gd name="connsiteX5" fmla="*/ 260326 w 350083"/>
              <a:gd name="connsiteY5" fmla="*/ 970498 h 1194891"/>
              <a:gd name="connsiteX6" fmla="*/ 249106 w 350083"/>
              <a:gd name="connsiteY6" fmla="*/ 936840 h 1194891"/>
              <a:gd name="connsiteX7" fmla="*/ 232277 w 350083"/>
              <a:gd name="connsiteY7" fmla="*/ 908790 h 1194891"/>
              <a:gd name="connsiteX8" fmla="*/ 221057 w 350083"/>
              <a:gd name="connsiteY8" fmla="*/ 875132 h 1194891"/>
              <a:gd name="connsiteX9" fmla="*/ 215448 w 350083"/>
              <a:gd name="connsiteY9" fmla="*/ 858302 h 1194891"/>
              <a:gd name="connsiteX10" fmla="*/ 204228 w 350083"/>
              <a:gd name="connsiteY10" fmla="*/ 841473 h 1194891"/>
              <a:gd name="connsiteX11" fmla="*/ 193008 w 350083"/>
              <a:gd name="connsiteY11" fmla="*/ 813424 h 1194891"/>
              <a:gd name="connsiteX12" fmla="*/ 176179 w 350083"/>
              <a:gd name="connsiteY12" fmla="*/ 762935 h 1194891"/>
              <a:gd name="connsiteX13" fmla="*/ 142520 w 350083"/>
              <a:gd name="connsiteY13" fmla="*/ 706837 h 1194891"/>
              <a:gd name="connsiteX14" fmla="*/ 136910 w 350083"/>
              <a:gd name="connsiteY14" fmla="*/ 690008 h 1194891"/>
              <a:gd name="connsiteX15" fmla="*/ 120081 w 350083"/>
              <a:gd name="connsiteY15" fmla="*/ 650739 h 1194891"/>
              <a:gd name="connsiteX16" fmla="*/ 114471 w 350083"/>
              <a:gd name="connsiteY16" fmla="*/ 628300 h 1194891"/>
              <a:gd name="connsiteX17" fmla="*/ 97641 w 350083"/>
              <a:gd name="connsiteY17" fmla="*/ 617080 h 1194891"/>
              <a:gd name="connsiteX18" fmla="*/ 92032 w 350083"/>
              <a:gd name="connsiteY18" fmla="*/ 600251 h 1194891"/>
              <a:gd name="connsiteX19" fmla="*/ 86422 w 350083"/>
              <a:gd name="connsiteY19" fmla="*/ 577811 h 1194891"/>
              <a:gd name="connsiteX20" fmla="*/ 75202 w 350083"/>
              <a:gd name="connsiteY20" fmla="*/ 549762 h 1194891"/>
              <a:gd name="connsiteX21" fmla="*/ 52763 w 350083"/>
              <a:gd name="connsiteY21" fmla="*/ 504884 h 1194891"/>
              <a:gd name="connsiteX22" fmla="*/ 35933 w 350083"/>
              <a:gd name="connsiteY22" fmla="*/ 465615 h 1194891"/>
              <a:gd name="connsiteX23" fmla="*/ 24714 w 350083"/>
              <a:gd name="connsiteY23" fmla="*/ 409517 h 1194891"/>
              <a:gd name="connsiteX24" fmla="*/ 19104 w 350083"/>
              <a:gd name="connsiteY24" fmla="*/ 381468 h 1194891"/>
              <a:gd name="connsiteX25" fmla="*/ 7884 w 350083"/>
              <a:gd name="connsiteY25" fmla="*/ 364638 h 1194891"/>
              <a:gd name="connsiteX26" fmla="*/ 13494 w 350083"/>
              <a:gd name="connsiteY26" fmla="*/ 95367 h 1194891"/>
              <a:gd name="connsiteX27" fmla="*/ 24714 w 350083"/>
              <a:gd name="connsiteY27" fmla="*/ 50489 h 1194891"/>
              <a:gd name="connsiteX28" fmla="*/ 41543 w 350083"/>
              <a:gd name="connsiteY28" fmla="*/ 39269 h 1194891"/>
              <a:gd name="connsiteX29" fmla="*/ 47153 w 350083"/>
              <a:gd name="connsiteY29" fmla="*/ 22440 h 1194891"/>
              <a:gd name="connsiteX30" fmla="*/ 69592 w 350083"/>
              <a:gd name="connsiteY30" fmla="*/ 16830 h 1194891"/>
              <a:gd name="connsiteX31" fmla="*/ 108861 w 350083"/>
              <a:gd name="connsiteY31" fmla="*/ 0 h 1194891"/>
              <a:gd name="connsiteX32" fmla="*/ 204228 w 350083"/>
              <a:gd name="connsiteY32" fmla="*/ 11220 h 1194891"/>
              <a:gd name="connsiteX33" fmla="*/ 221057 w 350083"/>
              <a:gd name="connsiteY33" fmla="*/ 22440 h 1194891"/>
              <a:gd name="connsiteX34" fmla="*/ 265936 w 350083"/>
              <a:gd name="connsiteY34" fmla="*/ 61708 h 1194891"/>
              <a:gd name="connsiteX35" fmla="*/ 265936 w 350083"/>
              <a:gd name="connsiteY35" fmla="*/ 61708 h 1194891"/>
              <a:gd name="connsiteX36" fmla="*/ 305205 w 350083"/>
              <a:gd name="connsiteY36" fmla="*/ 106587 h 1194891"/>
              <a:gd name="connsiteX37" fmla="*/ 316424 w 350083"/>
              <a:gd name="connsiteY37" fmla="*/ 140246 h 1194891"/>
              <a:gd name="connsiteX38" fmla="*/ 327644 w 350083"/>
              <a:gd name="connsiteY38" fmla="*/ 185124 h 1194891"/>
              <a:gd name="connsiteX39" fmla="*/ 338863 w 350083"/>
              <a:gd name="connsiteY39" fmla="*/ 201954 h 1194891"/>
              <a:gd name="connsiteX40" fmla="*/ 333254 w 350083"/>
              <a:gd name="connsiteY40" fmla="*/ 342199 h 1194891"/>
              <a:gd name="connsiteX41" fmla="*/ 322034 w 350083"/>
              <a:gd name="connsiteY41" fmla="*/ 364638 h 1194891"/>
              <a:gd name="connsiteX42" fmla="*/ 316424 w 350083"/>
              <a:gd name="connsiteY42" fmla="*/ 381468 h 1194891"/>
              <a:gd name="connsiteX43" fmla="*/ 305205 w 350083"/>
              <a:gd name="connsiteY43" fmla="*/ 431956 h 1194891"/>
              <a:gd name="connsiteX44" fmla="*/ 282765 w 350083"/>
              <a:gd name="connsiteY44" fmla="*/ 482444 h 1194891"/>
              <a:gd name="connsiteX45" fmla="*/ 271546 w 350083"/>
              <a:gd name="connsiteY45" fmla="*/ 544152 h 1194891"/>
              <a:gd name="connsiteX46" fmla="*/ 260326 w 350083"/>
              <a:gd name="connsiteY46" fmla="*/ 572202 h 1194891"/>
              <a:gd name="connsiteX47" fmla="*/ 265936 w 350083"/>
              <a:gd name="connsiteY47" fmla="*/ 819033 h 1194891"/>
              <a:gd name="connsiteX48" fmla="*/ 293985 w 350083"/>
              <a:gd name="connsiteY48" fmla="*/ 914400 h 1194891"/>
              <a:gd name="connsiteX49" fmla="*/ 305205 w 350083"/>
              <a:gd name="connsiteY49" fmla="*/ 948059 h 1194891"/>
              <a:gd name="connsiteX50" fmla="*/ 316424 w 350083"/>
              <a:gd name="connsiteY50" fmla="*/ 981718 h 1194891"/>
              <a:gd name="connsiteX51" fmla="*/ 327644 w 350083"/>
              <a:gd name="connsiteY51" fmla="*/ 1004157 h 1194891"/>
              <a:gd name="connsiteX52" fmla="*/ 338863 w 350083"/>
              <a:gd name="connsiteY52" fmla="*/ 1020987 h 1194891"/>
              <a:gd name="connsiteX53" fmla="*/ 350083 w 350083"/>
              <a:gd name="connsiteY53" fmla="*/ 1054646 h 1194891"/>
              <a:gd name="connsiteX54" fmla="*/ 344473 w 350083"/>
              <a:gd name="connsiteY54" fmla="*/ 1088305 h 1194891"/>
              <a:gd name="connsiteX55" fmla="*/ 333254 w 350083"/>
              <a:gd name="connsiteY55" fmla="*/ 1116354 h 1194891"/>
              <a:gd name="connsiteX56" fmla="*/ 322034 w 350083"/>
              <a:gd name="connsiteY56" fmla="*/ 1150013 h 1194891"/>
              <a:gd name="connsiteX57" fmla="*/ 316424 w 350083"/>
              <a:gd name="connsiteY57" fmla="*/ 1166842 h 1194891"/>
              <a:gd name="connsiteX58" fmla="*/ 310814 w 350083"/>
              <a:gd name="connsiteY58" fmla="*/ 1194891 h 1194891"/>
              <a:gd name="connsiteX59" fmla="*/ 282765 w 350083"/>
              <a:gd name="connsiteY59" fmla="*/ 1150013 h 1194891"/>
              <a:gd name="connsiteX60" fmla="*/ 271546 w 350083"/>
              <a:gd name="connsiteY60" fmla="*/ 1116354 h 1194891"/>
              <a:gd name="connsiteX61" fmla="*/ 254716 w 350083"/>
              <a:gd name="connsiteY61" fmla="*/ 1105134 h 1194891"/>
              <a:gd name="connsiteX62" fmla="*/ 299595 w 350083"/>
              <a:gd name="connsiteY62" fmla="*/ 1121964 h 11948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</a:cxnLst>
            <a:rect l="l" t="t" r="r" b="b"/>
            <a:pathLst>
              <a:path w="350083" h="1194891">
                <a:moveTo>
                  <a:pt x="299595" y="1121964"/>
                </a:moveTo>
                <a:cubicBezTo>
                  <a:pt x="306140" y="1120094"/>
                  <a:pt x="297000" y="1102960"/>
                  <a:pt x="293985" y="1093914"/>
                </a:cubicBezTo>
                <a:cubicBezTo>
                  <a:pt x="291340" y="1085981"/>
                  <a:pt x="284793" y="1079588"/>
                  <a:pt x="282765" y="1071475"/>
                </a:cubicBezTo>
                <a:cubicBezTo>
                  <a:pt x="279108" y="1056849"/>
                  <a:pt x="280314" y="1041338"/>
                  <a:pt x="277155" y="1026597"/>
                </a:cubicBezTo>
                <a:cubicBezTo>
                  <a:pt x="274677" y="1015033"/>
                  <a:pt x="268804" y="1004411"/>
                  <a:pt x="265936" y="992938"/>
                </a:cubicBezTo>
                <a:cubicBezTo>
                  <a:pt x="264066" y="985458"/>
                  <a:pt x="262542" y="977883"/>
                  <a:pt x="260326" y="970498"/>
                </a:cubicBezTo>
                <a:cubicBezTo>
                  <a:pt x="256928" y="959171"/>
                  <a:pt x="255190" y="946981"/>
                  <a:pt x="249106" y="936840"/>
                </a:cubicBezTo>
                <a:cubicBezTo>
                  <a:pt x="243496" y="927490"/>
                  <a:pt x="236789" y="918716"/>
                  <a:pt x="232277" y="908790"/>
                </a:cubicBezTo>
                <a:cubicBezTo>
                  <a:pt x="227383" y="898024"/>
                  <a:pt x="224797" y="886351"/>
                  <a:pt x="221057" y="875132"/>
                </a:cubicBezTo>
                <a:cubicBezTo>
                  <a:pt x="219187" y="869522"/>
                  <a:pt x="218728" y="863222"/>
                  <a:pt x="215448" y="858302"/>
                </a:cubicBezTo>
                <a:cubicBezTo>
                  <a:pt x="211708" y="852692"/>
                  <a:pt x="207243" y="847503"/>
                  <a:pt x="204228" y="841473"/>
                </a:cubicBezTo>
                <a:cubicBezTo>
                  <a:pt x="199724" y="832466"/>
                  <a:pt x="196395" y="822907"/>
                  <a:pt x="193008" y="813424"/>
                </a:cubicBezTo>
                <a:cubicBezTo>
                  <a:pt x="187041" y="796718"/>
                  <a:pt x="185306" y="778147"/>
                  <a:pt x="176179" y="762935"/>
                </a:cubicBezTo>
                <a:cubicBezTo>
                  <a:pt x="164959" y="744236"/>
                  <a:pt x="149416" y="727525"/>
                  <a:pt x="142520" y="706837"/>
                </a:cubicBezTo>
                <a:cubicBezTo>
                  <a:pt x="140650" y="701227"/>
                  <a:pt x="139239" y="695443"/>
                  <a:pt x="136910" y="690008"/>
                </a:cubicBezTo>
                <a:cubicBezTo>
                  <a:pt x="124085" y="660084"/>
                  <a:pt x="127599" y="677054"/>
                  <a:pt x="120081" y="650739"/>
                </a:cubicBezTo>
                <a:cubicBezTo>
                  <a:pt x="117963" y="643326"/>
                  <a:pt x="118748" y="634715"/>
                  <a:pt x="114471" y="628300"/>
                </a:cubicBezTo>
                <a:cubicBezTo>
                  <a:pt x="110731" y="622690"/>
                  <a:pt x="103251" y="620820"/>
                  <a:pt x="97641" y="617080"/>
                </a:cubicBezTo>
                <a:cubicBezTo>
                  <a:pt x="95771" y="611470"/>
                  <a:pt x="93656" y="605937"/>
                  <a:pt x="92032" y="600251"/>
                </a:cubicBezTo>
                <a:cubicBezTo>
                  <a:pt x="89914" y="592837"/>
                  <a:pt x="88860" y="585126"/>
                  <a:pt x="86422" y="577811"/>
                </a:cubicBezTo>
                <a:cubicBezTo>
                  <a:pt x="83238" y="568258"/>
                  <a:pt x="79422" y="558905"/>
                  <a:pt x="75202" y="549762"/>
                </a:cubicBezTo>
                <a:cubicBezTo>
                  <a:pt x="68193" y="534576"/>
                  <a:pt x="56819" y="521110"/>
                  <a:pt x="52763" y="504884"/>
                </a:cubicBezTo>
                <a:cubicBezTo>
                  <a:pt x="45518" y="475903"/>
                  <a:pt x="51430" y="488859"/>
                  <a:pt x="35933" y="465615"/>
                </a:cubicBezTo>
                <a:cubicBezTo>
                  <a:pt x="22193" y="369417"/>
                  <a:pt x="37768" y="461731"/>
                  <a:pt x="24714" y="409517"/>
                </a:cubicBezTo>
                <a:cubicBezTo>
                  <a:pt x="22401" y="400267"/>
                  <a:pt x="22452" y="390396"/>
                  <a:pt x="19104" y="381468"/>
                </a:cubicBezTo>
                <a:cubicBezTo>
                  <a:pt x="16737" y="375155"/>
                  <a:pt x="11624" y="370248"/>
                  <a:pt x="7884" y="364638"/>
                </a:cubicBezTo>
                <a:cubicBezTo>
                  <a:pt x="-5216" y="246725"/>
                  <a:pt x="-1061" y="308841"/>
                  <a:pt x="13494" y="95367"/>
                </a:cubicBezTo>
                <a:cubicBezTo>
                  <a:pt x="13572" y="94221"/>
                  <a:pt x="20239" y="56083"/>
                  <a:pt x="24714" y="50489"/>
                </a:cubicBezTo>
                <a:cubicBezTo>
                  <a:pt x="28926" y="45224"/>
                  <a:pt x="35933" y="43009"/>
                  <a:pt x="41543" y="39269"/>
                </a:cubicBezTo>
                <a:cubicBezTo>
                  <a:pt x="43413" y="33659"/>
                  <a:pt x="42536" y="26134"/>
                  <a:pt x="47153" y="22440"/>
                </a:cubicBezTo>
                <a:cubicBezTo>
                  <a:pt x="53173" y="17624"/>
                  <a:pt x="62506" y="19867"/>
                  <a:pt x="69592" y="16830"/>
                </a:cubicBezTo>
                <a:cubicBezTo>
                  <a:pt x="123829" y="-6415"/>
                  <a:pt x="44442" y="16106"/>
                  <a:pt x="108861" y="0"/>
                </a:cubicBezTo>
                <a:cubicBezTo>
                  <a:pt x="121268" y="886"/>
                  <a:pt x="178728" y="-1530"/>
                  <a:pt x="204228" y="11220"/>
                </a:cubicBezTo>
                <a:cubicBezTo>
                  <a:pt x="210258" y="14235"/>
                  <a:pt x="215447" y="18700"/>
                  <a:pt x="221057" y="22440"/>
                </a:cubicBezTo>
                <a:cubicBezTo>
                  <a:pt x="239757" y="50488"/>
                  <a:pt x="226667" y="35529"/>
                  <a:pt x="265936" y="61708"/>
                </a:cubicBezTo>
                <a:lnTo>
                  <a:pt x="265936" y="61708"/>
                </a:lnTo>
                <a:lnTo>
                  <a:pt x="305205" y="106587"/>
                </a:lnTo>
                <a:cubicBezTo>
                  <a:pt x="308945" y="117807"/>
                  <a:pt x="313556" y="128773"/>
                  <a:pt x="316424" y="140246"/>
                </a:cubicBezTo>
                <a:cubicBezTo>
                  <a:pt x="320164" y="155205"/>
                  <a:pt x="322374" y="170633"/>
                  <a:pt x="327644" y="185124"/>
                </a:cubicBezTo>
                <a:cubicBezTo>
                  <a:pt x="329948" y="191460"/>
                  <a:pt x="335123" y="196344"/>
                  <a:pt x="338863" y="201954"/>
                </a:cubicBezTo>
                <a:cubicBezTo>
                  <a:pt x="336993" y="248702"/>
                  <a:pt x="338068" y="295662"/>
                  <a:pt x="333254" y="342199"/>
                </a:cubicBezTo>
                <a:cubicBezTo>
                  <a:pt x="332394" y="350517"/>
                  <a:pt x="325328" y="356952"/>
                  <a:pt x="322034" y="364638"/>
                </a:cubicBezTo>
                <a:cubicBezTo>
                  <a:pt x="319705" y="370073"/>
                  <a:pt x="317858" y="375731"/>
                  <a:pt x="316424" y="381468"/>
                </a:cubicBezTo>
                <a:cubicBezTo>
                  <a:pt x="313761" y="392119"/>
                  <a:pt x="309520" y="420448"/>
                  <a:pt x="305205" y="431956"/>
                </a:cubicBezTo>
                <a:cubicBezTo>
                  <a:pt x="275871" y="510182"/>
                  <a:pt x="313481" y="390299"/>
                  <a:pt x="282765" y="482444"/>
                </a:cubicBezTo>
                <a:cubicBezTo>
                  <a:pt x="271043" y="517608"/>
                  <a:pt x="283226" y="497429"/>
                  <a:pt x="271546" y="544152"/>
                </a:cubicBezTo>
                <a:cubicBezTo>
                  <a:pt x="269104" y="553922"/>
                  <a:pt x="264066" y="562852"/>
                  <a:pt x="260326" y="572202"/>
                </a:cubicBezTo>
                <a:cubicBezTo>
                  <a:pt x="262196" y="654479"/>
                  <a:pt x="261196" y="736871"/>
                  <a:pt x="265936" y="819033"/>
                </a:cubicBezTo>
                <a:cubicBezTo>
                  <a:pt x="267019" y="837810"/>
                  <a:pt x="288889" y="899111"/>
                  <a:pt x="293985" y="914400"/>
                </a:cubicBezTo>
                <a:lnTo>
                  <a:pt x="305205" y="948059"/>
                </a:lnTo>
                <a:cubicBezTo>
                  <a:pt x="305209" y="948070"/>
                  <a:pt x="316419" y="981707"/>
                  <a:pt x="316424" y="981718"/>
                </a:cubicBezTo>
                <a:cubicBezTo>
                  <a:pt x="320164" y="989198"/>
                  <a:pt x="323495" y="996896"/>
                  <a:pt x="327644" y="1004157"/>
                </a:cubicBezTo>
                <a:cubicBezTo>
                  <a:pt x="330989" y="1010011"/>
                  <a:pt x="336125" y="1014826"/>
                  <a:pt x="338863" y="1020987"/>
                </a:cubicBezTo>
                <a:cubicBezTo>
                  <a:pt x="343666" y="1031794"/>
                  <a:pt x="350083" y="1054646"/>
                  <a:pt x="350083" y="1054646"/>
                </a:cubicBezTo>
                <a:cubicBezTo>
                  <a:pt x="348213" y="1065866"/>
                  <a:pt x="347466" y="1077331"/>
                  <a:pt x="344473" y="1088305"/>
                </a:cubicBezTo>
                <a:cubicBezTo>
                  <a:pt x="341824" y="1098020"/>
                  <a:pt x="336695" y="1106890"/>
                  <a:pt x="333254" y="1116354"/>
                </a:cubicBezTo>
                <a:cubicBezTo>
                  <a:pt x="329212" y="1127469"/>
                  <a:pt x="325774" y="1138793"/>
                  <a:pt x="322034" y="1150013"/>
                </a:cubicBezTo>
                <a:cubicBezTo>
                  <a:pt x="320164" y="1155623"/>
                  <a:pt x="317584" y="1161044"/>
                  <a:pt x="316424" y="1166842"/>
                </a:cubicBezTo>
                <a:lnTo>
                  <a:pt x="310814" y="1194891"/>
                </a:lnTo>
                <a:cubicBezTo>
                  <a:pt x="303111" y="1183337"/>
                  <a:pt x="287595" y="1160640"/>
                  <a:pt x="282765" y="1150013"/>
                </a:cubicBezTo>
                <a:cubicBezTo>
                  <a:pt x="277871" y="1139247"/>
                  <a:pt x="281386" y="1122914"/>
                  <a:pt x="271546" y="1116354"/>
                </a:cubicBezTo>
                <a:cubicBezTo>
                  <a:pt x="265936" y="1112614"/>
                  <a:pt x="249949" y="1109902"/>
                  <a:pt x="254716" y="1105134"/>
                </a:cubicBezTo>
                <a:cubicBezTo>
                  <a:pt x="278969" y="1080877"/>
                  <a:pt x="293050" y="1123834"/>
                  <a:pt x="299595" y="1121964"/>
                </a:cubicBezTo>
                <a:close/>
              </a:path>
            </a:pathLst>
          </a:custGeom>
          <a:solidFill>
            <a:schemeClr val="accent6">
              <a:lumMod val="60000"/>
              <a:lumOff val="40000"/>
            </a:schemeClr>
          </a:solidFill>
          <a:ln w="3175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17" name="フリーフォーム 16"/>
          <p:cNvSpPr/>
          <p:nvPr/>
        </p:nvSpPr>
        <p:spPr>
          <a:xfrm>
            <a:off x="1617429" y="1637114"/>
            <a:ext cx="639550" cy="1077504"/>
          </a:xfrm>
          <a:custGeom>
            <a:avLst/>
            <a:gdLst>
              <a:gd name="connsiteX0" fmla="*/ 5641 w 639550"/>
              <a:gd name="connsiteY0" fmla="*/ 1077085 h 1077504"/>
              <a:gd name="connsiteX1" fmla="*/ 5641 w 639550"/>
              <a:gd name="connsiteY1" fmla="*/ 959279 h 1077504"/>
              <a:gd name="connsiteX2" fmla="*/ 33690 w 639550"/>
              <a:gd name="connsiteY2" fmla="*/ 914400 h 1077504"/>
              <a:gd name="connsiteX3" fmla="*/ 50519 w 639550"/>
              <a:gd name="connsiteY3" fmla="*/ 875131 h 1077504"/>
              <a:gd name="connsiteX4" fmla="*/ 67349 w 639550"/>
              <a:gd name="connsiteY4" fmla="*/ 841473 h 1077504"/>
              <a:gd name="connsiteX5" fmla="*/ 84178 w 639550"/>
              <a:gd name="connsiteY5" fmla="*/ 830253 h 1077504"/>
              <a:gd name="connsiteX6" fmla="*/ 106617 w 639550"/>
              <a:gd name="connsiteY6" fmla="*/ 779765 h 1077504"/>
              <a:gd name="connsiteX7" fmla="*/ 134667 w 639550"/>
              <a:gd name="connsiteY7" fmla="*/ 751715 h 1077504"/>
              <a:gd name="connsiteX8" fmla="*/ 151496 w 639550"/>
              <a:gd name="connsiteY8" fmla="*/ 723666 h 1077504"/>
              <a:gd name="connsiteX9" fmla="*/ 162716 w 639550"/>
              <a:gd name="connsiteY9" fmla="*/ 706837 h 1077504"/>
              <a:gd name="connsiteX10" fmla="*/ 185155 w 639550"/>
              <a:gd name="connsiteY10" fmla="*/ 661958 h 1077504"/>
              <a:gd name="connsiteX11" fmla="*/ 190765 w 639550"/>
              <a:gd name="connsiteY11" fmla="*/ 639519 h 1077504"/>
              <a:gd name="connsiteX12" fmla="*/ 207594 w 639550"/>
              <a:gd name="connsiteY12" fmla="*/ 594641 h 1077504"/>
              <a:gd name="connsiteX13" fmla="*/ 218814 w 639550"/>
              <a:gd name="connsiteY13" fmla="*/ 572201 h 1077504"/>
              <a:gd name="connsiteX14" fmla="*/ 224424 w 639550"/>
              <a:gd name="connsiteY14" fmla="*/ 544152 h 1077504"/>
              <a:gd name="connsiteX15" fmla="*/ 235643 w 639550"/>
              <a:gd name="connsiteY15" fmla="*/ 168295 h 1077504"/>
              <a:gd name="connsiteX16" fmla="*/ 246863 w 639550"/>
              <a:gd name="connsiteY16" fmla="*/ 117806 h 1077504"/>
              <a:gd name="connsiteX17" fmla="*/ 263692 w 639550"/>
              <a:gd name="connsiteY17" fmla="*/ 100977 h 1077504"/>
              <a:gd name="connsiteX18" fmla="*/ 286132 w 639550"/>
              <a:gd name="connsiteY18" fmla="*/ 67318 h 1077504"/>
              <a:gd name="connsiteX19" fmla="*/ 319790 w 639550"/>
              <a:gd name="connsiteY19" fmla="*/ 44879 h 1077504"/>
              <a:gd name="connsiteX20" fmla="*/ 342230 w 639550"/>
              <a:gd name="connsiteY20" fmla="*/ 33659 h 1077504"/>
              <a:gd name="connsiteX21" fmla="*/ 359059 w 639550"/>
              <a:gd name="connsiteY21" fmla="*/ 28049 h 1077504"/>
              <a:gd name="connsiteX22" fmla="*/ 409547 w 639550"/>
              <a:gd name="connsiteY22" fmla="*/ 0 h 1077504"/>
              <a:gd name="connsiteX23" fmla="*/ 527354 w 639550"/>
              <a:gd name="connsiteY23" fmla="*/ 5610 h 1077504"/>
              <a:gd name="connsiteX24" fmla="*/ 561013 w 639550"/>
              <a:gd name="connsiteY24" fmla="*/ 16830 h 1077504"/>
              <a:gd name="connsiteX25" fmla="*/ 566622 w 639550"/>
              <a:gd name="connsiteY25" fmla="*/ 33659 h 1077504"/>
              <a:gd name="connsiteX26" fmla="*/ 611501 w 639550"/>
              <a:gd name="connsiteY26" fmla="*/ 72928 h 1077504"/>
              <a:gd name="connsiteX27" fmla="*/ 633940 w 639550"/>
              <a:gd name="connsiteY27" fmla="*/ 112196 h 1077504"/>
              <a:gd name="connsiteX28" fmla="*/ 639550 w 639550"/>
              <a:gd name="connsiteY28" fmla="*/ 140246 h 1077504"/>
              <a:gd name="connsiteX29" fmla="*/ 628330 w 639550"/>
              <a:gd name="connsiteY29" fmla="*/ 235612 h 1077504"/>
              <a:gd name="connsiteX30" fmla="*/ 577842 w 639550"/>
              <a:gd name="connsiteY30" fmla="*/ 314150 h 1077504"/>
              <a:gd name="connsiteX31" fmla="*/ 566622 w 639550"/>
              <a:gd name="connsiteY31" fmla="*/ 342199 h 1077504"/>
              <a:gd name="connsiteX32" fmla="*/ 538573 w 639550"/>
              <a:gd name="connsiteY32" fmla="*/ 375858 h 1077504"/>
              <a:gd name="connsiteX33" fmla="*/ 504914 w 639550"/>
              <a:gd name="connsiteY33" fmla="*/ 398297 h 1077504"/>
              <a:gd name="connsiteX34" fmla="*/ 488085 w 639550"/>
              <a:gd name="connsiteY34" fmla="*/ 420736 h 1077504"/>
              <a:gd name="connsiteX35" fmla="*/ 471255 w 639550"/>
              <a:gd name="connsiteY35" fmla="*/ 431956 h 1077504"/>
              <a:gd name="connsiteX36" fmla="*/ 443206 w 639550"/>
              <a:gd name="connsiteY36" fmla="*/ 448785 h 1077504"/>
              <a:gd name="connsiteX37" fmla="*/ 431987 w 639550"/>
              <a:gd name="connsiteY37" fmla="*/ 465615 h 1077504"/>
              <a:gd name="connsiteX38" fmla="*/ 392718 w 639550"/>
              <a:gd name="connsiteY38" fmla="*/ 493664 h 1077504"/>
              <a:gd name="connsiteX39" fmla="*/ 370279 w 639550"/>
              <a:gd name="connsiteY39" fmla="*/ 527323 h 1077504"/>
              <a:gd name="connsiteX40" fmla="*/ 336620 w 639550"/>
              <a:gd name="connsiteY40" fmla="*/ 549762 h 1077504"/>
              <a:gd name="connsiteX41" fmla="*/ 331010 w 639550"/>
              <a:gd name="connsiteY41" fmla="*/ 566592 h 1077504"/>
              <a:gd name="connsiteX42" fmla="*/ 297351 w 639550"/>
              <a:gd name="connsiteY42" fmla="*/ 594641 h 1077504"/>
              <a:gd name="connsiteX43" fmla="*/ 286132 w 639550"/>
              <a:gd name="connsiteY43" fmla="*/ 628300 h 1077504"/>
              <a:gd name="connsiteX44" fmla="*/ 274912 w 639550"/>
              <a:gd name="connsiteY44" fmla="*/ 673178 h 1077504"/>
              <a:gd name="connsiteX45" fmla="*/ 258082 w 639550"/>
              <a:gd name="connsiteY45" fmla="*/ 684398 h 1077504"/>
              <a:gd name="connsiteX46" fmla="*/ 235643 w 639550"/>
              <a:gd name="connsiteY46" fmla="*/ 712447 h 1077504"/>
              <a:gd name="connsiteX47" fmla="*/ 213204 w 639550"/>
              <a:gd name="connsiteY47" fmla="*/ 746106 h 1077504"/>
              <a:gd name="connsiteX48" fmla="*/ 179545 w 639550"/>
              <a:gd name="connsiteY48" fmla="*/ 757325 h 1077504"/>
              <a:gd name="connsiteX49" fmla="*/ 162716 w 639550"/>
              <a:gd name="connsiteY49" fmla="*/ 774155 h 1077504"/>
              <a:gd name="connsiteX50" fmla="*/ 134667 w 639550"/>
              <a:gd name="connsiteY50" fmla="*/ 813423 h 1077504"/>
              <a:gd name="connsiteX51" fmla="*/ 123447 w 639550"/>
              <a:gd name="connsiteY51" fmla="*/ 835863 h 1077504"/>
              <a:gd name="connsiteX52" fmla="*/ 117837 w 639550"/>
              <a:gd name="connsiteY52" fmla="*/ 852692 h 1077504"/>
              <a:gd name="connsiteX53" fmla="*/ 101008 w 639550"/>
              <a:gd name="connsiteY53" fmla="*/ 858302 h 1077504"/>
              <a:gd name="connsiteX54" fmla="*/ 95398 w 639550"/>
              <a:gd name="connsiteY54" fmla="*/ 880741 h 1077504"/>
              <a:gd name="connsiteX55" fmla="*/ 72959 w 639550"/>
              <a:gd name="connsiteY55" fmla="*/ 891961 h 1077504"/>
              <a:gd name="connsiteX56" fmla="*/ 61739 w 639550"/>
              <a:gd name="connsiteY56" fmla="*/ 908790 h 1077504"/>
              <a:gd name="connsiteX57" fmla="*/ 44909 w 639550"/>
              <a:gd name="connsiteY57" fmla="*/ 948059 h 1077504"/>
              <a:gd name="connsiteX58" fmla="*/ 28080 w 639550"/>
              <a:gd name="connsiteY58" fmla="*/ 959279 h 1077504"/>
              <a:gd name="connsiteX59" fmla="*/ 5641 w 639550"/>
              <a:gd name="connsiteY59" fmla="*/ 1077085 h 10775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</a:cxnLst>
            <a:rect l="l" t="t" r="r" b="b"/>
            <a:pathLst>
              <a:path w="639550" h="1077504">
                <a:moveTo>
                  <a:pt x="5641" y="1077085"/>
                </a:moveTo>
                <a:cubicBezTo>
                  <a:pt x="1901" y="1077085"/>
                  <a:pt x="-4924" y="1036754"/>
                  <a:pt x="5641" y="959279"/>
                </a:cubicBezTo>
                <a:cubicBezTo>
                  <a:pt x="10314" y="925009"/>
                  <a:pt x="11967" y="928882"/>
                  <a:pt x="33690" y="914400"/>
                </a:cubicBezTo>
                <a:cubicBezTo>
                  <a:pt x="46846" y="874933"/>
                  <a:pt x="29724" y="923655"/>
                  <a:pt x="50519" y="875131"/>
                </a:cubicBezTo>
                <a:cubicBezTo>
                  <a:pt x="57363" y="859162"/>
                  <a:pt x="53873" y="854949"/>
                  <a:pt x="67349" y="841473"/>
                </a:cubicBezTo>
                <a:cubicBezTo>
                  <a:pt x="72116" y="836706"/>
                  <a:pt x="78568" y="833993"/>
                  <a:pt x="84178" y="830253"/>
                </a:cubicBezTo>
                <a:cubicBezTo>
                  <a:pt x="87365" y="822286"/>
                  <a:pt x="100145" y="788086"/>
                  <a:pt x="106617" y="779765"/>
                </a:cubicBezTo>
                <a:cubicBezTo>
                  <a:pt x="114735" y="769327"/>
                  <a:pt x="126407" y="762040"/>
                  <a:pt x="134667" y="751715"/>
                </a:cubicBezTo>
                <a:cubicBezTo>
                  <a:pt x="141478" y="743201"/>
                  <a:pt x="145717" y="732912"/>
                  <a:pt x="151496" y="723666"/>
                </a:cubicBezTo>
                <a:cubicBezTo>
                  <a:pt x="155069" y="717949"/>
                  <a:pt x="159701" y="712867"/>
                  <a:pt x="162716" y="706837"/>
                </a:cubicBezTo>
                <a:cubicBezTo>
                  <a:pt x="190166" y="651938"/>
                  <a:pt x="159158" y="700953"/>
                  <a:pt x="185155" y="661958"/>
                </a:cubicBezTo>
                <a:cubicBezTo>
                  <a:pt x="187025" y="654478"/>
                  <a:pt x="188647" y="646932"/>
                  <a:pt x="190765" y="639519"/>
                </a:cubicBezTo>
                <a:cubicBezTo>
                  <a:pt x="194468" y="626559"/>
                  <a:pt x="202847" y="605322"/>
                  <a:pt x="207594" y="594641"/>
                </a:cubicBezTo>
                <a:cubicBezTo>
                  <a:pt x="210991" y="586999"/>
                  <a:pt x="215074" y="579681"/>
                  <a:pt x="218814" y="572201"/>
                </a:cubicBezTo>
                <a:cubicBezTo>
                  <a:pt x="220684" y="562851"/>
                  <a:pt x="224148" y="553683"/>
                  <a:pt x="224424" y="544152"/>
                </a:cubicBezTo>
                <a:cubicBezTo>
                  <a:pt x="235466" y="163191"/>
                  <a:pt x="191918" y="299463"/>
                  <a:pt x="235643" y="168295"/>
                </a:cubicBezTo>
                <a:cubicBezTo>
                  <a:pt x="236322" y="164222"/>
                  <a:pt x="240725" y="127013"/>
                  <a:pt x="246863" y="117806"/>
                </a:cubicBezTo>
                <a:cubicBezTo>
                  <a:pt x="251264" y="111205"/>
                  <a:pt x="258821" y="107239"/>
                  <a:pt x="263692" y="100977"/>
                </a:cubicBezTo>
                <a:cubicBezTo>
                  <a:pt x="271971" y="90333"/>
                  <a:pt x="274912" y="74798"/>
                  <a:pt x="286132" y="67318"/>
                </a:cubicBezTo>
                <a:cubicBezTo>
                  <a:pt x="297351" y="59838"/>
                  <a:pt x="307730" y="50909"/>
                  <a:pt x="319790" y="44879"/>
                </a:cubicBezTo>
                <a:cubicBezTo>
                  <a:pt x="327270" y="41139"/>
                  <a:pt x="334543" y="36953"/>
                  <a:pt x="342230" y="33659"/>
                </a:cubicBezTo>
                <a:cubicBezTo>
                  <a:pt x="347665" y="31330"/>
                  <a:pt x="353655" y="30451"/>
                  <a:pt x="359059" y="28049"/>
                </a:cubicBezTo>
                <a:cubicBezTo>
                  <a:pt x="388830" y="14817"/>
                  <a:pt x="387612" y="14624"/>
                  <a:pt x="409547" y="0"/>
                </a:cubicBezTo>
                <a:cubicBezTo>
                  <a:pt x="448816" y="1870"/>
                  <a:pt x="488281" y="1268"/>
                  <a:pt x="527354" y="5610"/>
                </a:cubicBezTo>
                <a:cubicBezTo>
                  <a:pt x="539108" y="6916"/>
                  <a:pt x="561013" y="16830"/>
                  <a:pt x="561013" y="16830"/>
                </a:cubicBezTo>
                <a:cubicBezTo>
                  <a:pt x="562883" y="22440"/>
                  <a:pt x="563978" y="28370"/>
                  <a:pt x="566622" y="33659"/>
                </a:cubicBezTo>
                <a:cubicBezTo>
                  <a:pt x="578308" y="57031"/>
                  <a:pt x="586260" y="56100"/>
                  <a:pt x="611501" y="72928"/>
                </a:cubicBezTo>
                <a:cubicBezTo>
                  <a:pt x="629864" y="146375"/>
                  <a:pt x="600517" y="45349"/>
                  <a:pt x="633940" y="112196"/>
                </a:cubicBezTo>
                <a:cubicBezTo>
                  <a:pt x="638204" y="120725"/>
                  <a:pt x="637680" y="130896"/>
                  <a:pt x="639550" y="140246"/>
                </a:cubicBezTo>
                <a:cubicBezTo>
                  <a:pt x="635810" y="172035"/>
                  <a:pt x="635800" y="204488"/>
                  <a:pt x="628330" y="235612"/>
                </a:cubicBezTo>
                <a:cubicBezTo>
                  <a:pt x="620517" y="268165"/>
                  <a:pt x="598123" y="289812"/>
                  <a:pt x="577842" y="314150"/>
                </a:cubicBezTo>
                <a:cubicBezTo>
                  <a:pt x="574102" y="323500"/>
                  <a:pt x="571125" y="333192"/>
                  <a:pt x="566622" y="342199"/>
                </a:cubicBezTo>
                <a:cubicBezTo>
                  <a:pt x="560728" y="353986"/>
                  <a:pt x="548725" y="367962"/>
                  <a:pt x="538573" y="375858"/>
                </a:cubicBezTo>
                <a:cubicBezTo>
                  <a:pt x="527929" y="384137"/>
                  <a:pt x="504914" y="398297"/>
                  <a:pt x="504914" y="398297"/>
                </a:cubicBezTo>
                <a:cubicBezTo>
                  <a:pt x="499304" y="405777"/>
                  <a:pt x="494696" y="414125"/>
                  <a:pt x="488085" y="420736"/>
                </a:cubicBezTo>
                <a:cubicBezTo>
                  <a:pt x="483317" y="425504"/>
                  <a:pt x="476973" y="428383"/>
                  <a:pt x="471255" y="431956"/>
                </a:cubicBezTo>
                <a:cubicBezTo>
                  <a:pt x="462009" y="437735"/>
                  <a:pt x="452556" y="443175"/>
                  <a:pt x="443206" y="448785"/>
                </a:cubicBezTo>
                <a:cubicBezTo>
                  <a:pt x="439466" y="454395"/>
                  <a:pt x="436754" y="460847"/>
                  <a:pt x="431987" y="465615"/>
                </a:cubicBezTo>
                <a:cubicBezTo>
                  <a:pt x="401962" y="495641"/>
                  <a:pt x="428061" y="453903"/>
                  <a:pt x="392718" y="493664"/>
                </a:cubicBezTo>
                <a:cubicBezTo>
                  <a:pt x="383760" y="503742"/>
                  <a:pt x="381499" y="519843"/>
                  <a:pt x="370279" y="527323"/>
                </a:cubicBezTo>
                <a:lnTo>
                  <a:pt x="336620" y="549762"/>
                </a:lnTo>
                <a:cubicBezTo>
                  <a:pt x="334750" y="555372"/>
                  <a:pt x="335191" y="562411"/>
                  <a:pt x="331010" y="566592"/>
                </a:cubicBezTo>
                <a:cubicBezTo>
                  <a:pt x="302954" y="594648"/>
                  <a:pt x="312876" y="559709"/>
                  <a:pt x="297351" y="594641"/>
                </a:cubicBezTo>
                <a:cubicBezTo>
                  <a:pt x="292548" y="605448"/>
                  <a:pt x="289000" y="616827"/>
                  <a:pt x="286132" y="628300"/>
                </a:cubicBezTo>
                <a:cubicBezTo>
                  <a:pt x="282392" y="643259"/>
                  <a:pt x="287742" y="664625"/>
                  <a:pt x="274912" y="673178"/>
                </a:cubicBezTo>
                <a:lnTo>
                  <a:pt x="258082" y="684398"/>
                </a:lnTo>
                <a:cubicBezTo>
                  <a:pt x="245451" y="722295"/>
                  <a:pt x="262969" y="681217"/>
                  <a:pt x="235643" y="712447"/>
                </a:cubicBezTo>
                <a:cubicBezTo>
                  <a:pt x="226764" y="722595"/>
                  <a:pt x="225996" y="741842"/>
                  <a:pt x="213204" y="746106"/>
                </a:cubicBezTo>
                <a:lnTo>
                  <a:pt x="179545" y="757325"/>
                </a:lnTo>
                <a:cubicBezTo>
                  <a:pt x="173935" y="762935"/>
                  <a:pt x="166569" y="767220"/>
                  <a:pt x="162716" y="774155"/>
                </a:cubicBezTo>
                <a:cubicBezTo>
                  <a:pt x="138918" y="816993"/>
                  <a:pt x="168070" y="802290"/>
                  <a:pt x="134667" y="813423"/>
                </a:cubicBezTo>
                <a:cubicBezTo>
                  <a:pt x="130927" y="820903"/>
                  <a:pt x="126741" y="828176"/>
                  <a:pt x="123447" y="835863"/>
                </a:cubicBezTo>
                <a:cubicBezTo>
                  <a:pt x="121118" y="841298"/>
                  <a:pt x="122018" y="848511"/>
                  <a:pt x="117837" y="852692"/>
                </a:cubicBezTo>
                <a:cubicBezTo>
                  <a:pt x="113656" y="856873"/>
                  <a:pt x="106618" y="856432"/>
                  <a:pt x="101008" y="858302"/>
                </a:cubicBezTo>
                <a:cubicBezTo>
                  <a:pt x="99138" y="865782"/>
                  <a:pt x="100334" y="874818"/>
                  <a:pt x="95398" y="880741"/>
                </a:cubicBezTo>
                <a:cubicBezTo>
                  <a:pt x="90044" y="887165"/>
                  <a:pt x="79383" y="886607"/>
                  <a:pt x="72959" y="891961"/>
                </a:cubicBezTo>
                <a:cubicBezTo>
                  <a:pt x="67780" y="896277"/>
                  <a:pt x="65479" y="903180"/>
                  <a:pt x="61739" y="908790"/>
                </a:cubicBezTo>
                <a:cubicBezTo>
                  <a:pt x="57447" y="925958"/>
                  <a:pt x="57824" y="935144"/>
                  <a:pt x="44909" y="948059"/>
                </a:cubicBezTo>
                <a:cubicBezTo>
                  <a:pt x="40142" y="952826"/>
                  <a:pt x="33690" y="955539"/>
                  <a:pt x="28080" y="959279"/>
                </a:cubicBezTo>
                <a:cubicBezTo>
                  <a:pt x="22355" y="1090946"/>
                  <a:pt x="9381" y="1077085"/>
                  <a:pt x="5641" y="1077085"/>
                </a:cubicBezTo>
                <a:close/>
              </a:path>
            </a:pathLst>
          </a:custGeom>
          <a:solidFill>
            <a:schemeClr val="accent6">
              <a:lumMod val="60000"/>
              <a:lumOff val="40000"/>
            </a:schemeClr>
          </a:solidFill>
          <a:ln w="3175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C1F5A8F6-DE86-4A27-859A-5FE02E4BC8DC}"/>
              </a:ext>
            </a:extLst>
          </p:cNvPr>
          <p:cNvSpPr txBox="1"/>
          <p:nvPr/>
        </p:nvSpPr>
        <p:spPr>
          <a:xfrm>
            <a:off x="1119560" y="1161936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花弁</a:t>
            </a:r>
            <a:endParaRPr kumimoji="1" lang="ja-JP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24B4E346-40D7-42CF-BC33-82950821657D}"/>
              </a:ext>
            </a:extLst>
          </p:cNvPr>
          <p:cNvSpPr txBox="1"/>
          <p:nvPr/>
        </p:nvSpPr>
        <p:spPr>
          <a:xfrm>
            <a:off x="2444327" y="2470491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がく片</a:t>
            </a:r>
            <a:endParaRPr kumimoji="1" lang="ja-JP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69887449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8EFFE3D-3AFF-913F-ED59-7147123863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en-US" altLang="ja-JP" dirty="0"/>
              <a:t>Iris </a:t>
            </a:r>
            <a:r>
              <a:rPr kumimoji="1" lang="ja-JP" altLang="en-US" dirty="0"/>
              <a:t>データセット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B267C558-38CD-3700-E2FF-C66BB90DA40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kumimoji="1" lang="en-US" altLang="ja-JP" sz="2400" dirty="0"/>
              <a:t>【</a:t>
            </a:r>
            <a:r>
              <a:rPr kumimoji="1" lang="ja-JP" altLang="en-US" sz="2400" dirty="0"/>
              <a:t>概要</a:t>
            </a:r>
            <a:r>
              <a:rPr lang="en-US" altLang="ja-JP" sz="2400" dirty="0"/>
              <a:t>】</a:t>
            </a:r>
          </a:p>
          <a:p>
            <a:r>
              <a:rPr kumimoji="1" lang="ja-JP" altLang="en-US" sz="2400" dirty="0"/>
              <a:t>有名なデータセット．</a:t>
            </a:r>
            <a:endParaRPr kumimoji="1" lang="en-US" altLang="ja-JP" sz="2400" dirty="0"/>
          </a:p>
          <a:p>
            <a:r>
              <a:rPr kumimoji="1" lang="en-US" altLang="ja-JP" sz="2400" dirty="0"/>
              <a:t>3</a:t>
            </a:r>
            <a:r>
              <a:rPr kumimoji="1" lang="ja-JP" altLang="en-US" sz="2400" dirty="0"/>
              <a:t>種類のアヤメ（</a:t>
            </a:r>
            <a:r>
              <a:rPr kumimoji="1" lang="en-US" altLang="ja-JP" sz="2400" dirty="0"/>
              <a:t>Iris</a:t>
            </a:r>
            <a:r>
              <a:rPr kumimoji="1" lang="ja-JP" altLang="en-US" sz="2400" dirty="0"/>
              <a:t>）の花の特徴を記録したもの．</a:t>
            </a:r>
            <a:endParaRPr kumimoji="1" lang="en-US" altLang="ja-JP" sz="2400" dirty="0"/>
          </a:p>
          <a:p>
            <a:pPr marL="0" indent="0">
              <a:buNone/>
            </a:pPr>
            <a:r>
              <a:rPr kumimoji="1" lang="en-US" altLang="ja-JP" sz="2400" dirty="0"/>
              <a:t>【</a:t>
            </a:r>
            <a:r>
              <a:rPr kumimoji="1" lang="ja-JP" altLang="en-US" sz="2400" dirty="0"/>
              <a:t>データの内容</a:t>
            </a:r>
            <a:r>
              <a:rPr lang="en-US" altLang="ja-JP" sz="2400" dirty="0"/>
              <a:t>】</a:t>
            </a:r>
          </a:p>
          <a:p>
            <a:r>
              <a:rPr kumimoji="1" lang="en-US" altLang="ja-JP" sz="2400" dirty="0"/>
              <a:t>150</a:t>
            </a:r>
            <a:r>
              <a:rPr kumimoji="1" lang="ja-JP" altLang="en-US" sz="2400" dirty="0"/>
              <a:t>個のサンプル（各種類</a:t>
            </a:r>
            <a:r>
              <a:rPr kumimoji="1" lang="en-US" altLang="ja-JP" sz="2400" dirty="0"/>
              <a:t>50</a:t>
            </a:r>
            <a:r>
              <a:rPr kumimoji="1" lang="ja-JP" altLang="en-US" sz="2400" dirty="0"/>
              <a:t>個ずつ）．</a:t>
            </a:r>
            <a:endParaRPr kumimoji="1" lang="en-US" altLang="ja-JP" sz="2400" dirty="0"/>
          </a:p>
          <a:p>
            <a:r>
              <a:rPr kumimoji="1" lang="en-US" altLang="ja-JP" sz="2400" dirty="0"/>
              <a:t>4</a:t>
            </a:r>
            <a:r>
              <a:rPr kumimoji="1" lang="ja-JP" altLang="en-US" sz="2400" dirty="0"/>
              <a:t>つの特徴（</a:t>
            </a:r>
            <a:r>
              <a:rPr kumimoji="1" lang="ja-JP" altLang="en-US" sz="2400" b="1" dirty="0"/>
              <a:t>がく片</a:t>
            </a:r>
            <a:r>
              <a:rPr kumimoji="1" lang="ja-JP" altLang="en-US" sz="2400" dirty="0"/>
              <a:t>の長さと幅、</a:t>
            </a:r>
            <a:r>
              <a:rPr kumimoji="1" lang="ja-JP" altLang="en-US" sz="2400" b="1" dirty="0"/>
              <a:t>花弁</a:t>
            </a:r>
            <a:r>
              <a:rPr kumimoji="1" lang="ja-JP" altLang="en-US" sz="2400" dirty="0"/>
              <a:t>の長さと幅）．</a:t>
            </a:r>
            <a:endParaRPr kumimoji="1" lang="en-US" altLang="ja-JP" sz="2400" dirty="0"/>
          </a:p>
          <a:p>
            <a:r>
              <a:rPr kumimoji="1" lang="en-US" altLang="ja-JP" sz="2400" dirty="0"/>
              <a:t>3</a:t>
            </a:r>
            <a:r>
              <a:rPr kumimoji="1" lang="ja-JP" altLang="en-US" sz="2400" dirty="0"/>
              <a:t>つの種類（品種：</a:t>
            </a:r>
            <a:r>
              <a:rPr kumimoji="1" lang="en-US" altLang="ja-JP" sz="2400" dirty="0" err="1"/>
              <a:t>setosa</a:t>
            </a:r>
            <a:r>
              <a:rPr kumimoji="1" lang="ja-JP" altLang="en-US" sz="2400" dirty="0"/>
              <a:t>、</a:t>
            </a:r>
            <a:r>
              <a:rPr kumimoji="1" lang="en-US" altLang="ja-JP" sz="2400" dirty="0"/>
              <a:t>versicolor</a:t>
            </a:r>
            <a:r>
              <a:rPr kumimoji="1" lang="ja-JP" altLang="en-US" sz="2400" dirty="0"/>
              <a:t>、</a:t>
            </a:r>
            <a:r>
              <a:rPr kumimoji="1" lang="en-US" altLang="ja-JP" sz="2400" dirty="0"/>
              <a:t>virginica</a:t>
            </a:r>
            <a:r>
              <a:rPr kumimoji="1" lang="ja-JP" altLang="en-US" sz="2400" dirty="0"/>
              <a:t>）．</a:t>
            </a: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F45BC92E-3497-5153-28AA-005C50F4AF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badi" panose="020B0604020104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64</a:t>
            </a:fld>
            <a:endParaRPr kumimoji="1" lang="ja-JP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badi" panose="020B0604020104020204" pitchFamily="34" charset="0"/>
              <a:ea typeface="メイリオ" panose="020B060403050404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62598399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en-US" altLang="ja-JP" dirty="0">
                <a:latin typeface="メイリオ" panose="020B0604030504040204" pitchFamily="50" charset="-128"/>
              </a:rPr>
              <a:t>Iris </a:t>
            </a:r>
            <a:r>
              <a:rPr kumimoji="1" lang="ja-JP" altLang="en-US" dirty="0">
                <a:latin typeface="メイリオ" panose="020B0604030504040204" pitchFamily="50" charset="-128"/>
              </a:rPr>
              <a:t>データセット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3DCA150-FBCC-4EED-BD77-593698E95F33}" type="slidenum">
              <a:rPr kumimoji="0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65</a:t>
            </a:fld>
            <a:endParaRPr kumimoji="0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5" name="右中かっこ 4"/>
          <p:cNvSpPr/>
          <p:nvPr/>
        </p:nvSpPr>
        <p:spPr>
          <a:xfrm rot="5400000">
            <a:off x="2319925" y="3937698"/>
            <a:ext cx="226247" cy="1720953"/>
          </a:xfrm>
          <a:prstGeom prst="rightBrace">
            <a:avLst>
              <a:gd name="adj1" fmla="val 26180"/>
              <a:gd name="adj2" fmla="val 50407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3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7" name="右中かっこ 6"/>
          <p:cNvSpPr/>
          <p:nvPr/>
        </p:nvSpPr>
        <p:spPr>
          <a:xfrm rot="5400000">
            <a:off x="4274768" y="3990153"/>
            <a:ext cx="226249" cy="1616046"/>
          </a:xfrm>
          <a:prstGeom prst="rightBrace">
            <a:avLst>
              <a:gd name="adj1" fmla="val 26180"/>
              <a:gd name="adj2" fmla="val 50407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3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8" name="右中かっこ 7"/>
          <p:cNvSpPr/>
          <p:nvPr/>
        </p:nvSpPr>
        <p:spPr>
          <a:xfrm rot="5400000">
            <a:off x="5560552" y="4435203"/>
            <a:ext cx="249879" cy="725944"/>
          </a:xfrm>
          <a:prstGeom prst="rightBrace">
            <a:avLst>
              <a:gd name="adj1" fmla="val 26180"/>
              <a:gd name="adj2" fmla="val 50407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3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6" name="正方形/長方形 5"/>
          <p:cNvSpPr/>
          <p:nvPr/>
        </p:nvSpPr>
        <p:spPr>
          <a:xfrm>
            <a:off x="1360459" y="5042042"/>
            <a:ext cx="192071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がく片</a:t>
            </a:r>
            <a:r>
              <a:rPr kumimoji="0" lang="en-US" altLang="ja-JP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(</a:t>
            </a:r>
            <a:r>
              <a:rPr kumimoji="0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Sepal</a:t>
            </a:r>
            <a:r>
              <a:rPr kumimoji="0" lang="en-US" altLang="ja-JP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)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の長さと幅 </a:t>
            </a:r>
            <a:endParaRPr kumimoji="0" lang="ja-JP" alt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メイリオ" panose="020B0604030504040204" pitchFamily="50" charset="-128"/>
              <a:cs typeface="+mn-cs"/>
            </a:endParaRPr>
          </a:p>
        </p:txBody>
      </p:sp>
      <p:pic>
        <p:nvPicPr>
          <p:cNvPr id="9" name="図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60459" y="1872572"/>
            <a:ext cx="5139451" cy="2704266"/>
          </a:xfrm>
          <a:prstGeom prst="rect">
            <a:avLst/>
          </a:prstGeom>
        </p:spPr>
      </p:pic>
      <p:sp>
        <p:nvSpPr>
          <p:cNvPr id="11" name="正方形/長方形 10"/>
          <p:cNvSpPr/>
          <p:nvPr/>
        </p:nvSpPr>
        <p:spPr>
          <a:xfrm>
            <a:off x="3400069" y="5055531"/>
            <a:ext cx="160037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花弁</a:t>
            </a:r>
            <a:r>
              <a:rPr kumimoji="0" lang="en-US" altLang="ja-JP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(</a:t>
            </a:r>
            <a:r>
              <a:rPr kumimoji="0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Petal</a:t>
            </a:r>
            <a:r>
              <a:rPr kumimoji="0" lang="en-US" altLang="ja-JP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)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の長さと幅 </a:t>
            </a:r>
            <a:endParaRPr kumimoji="0" lang="ja-JP" alt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12" name="正方形/長方形 11"/>
          <p:cNvSpPr/>
          <p:nvPr/>
        </p:nvSpPr>
        <p:spPr>
          <a:xfrm>
            <a:off x="5420747" y="5091015"/>
            <a:ext cx="69762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rPr>
              <a:t>種類</a:t>
            </a:r>
          </a:p>
        </p:txBody>
      </p:sp>
      <p:sp>
        <p:nvSpPr>
          <p:cNvPr id="10" name="正方形/長方形 9"/>
          <p:cNvSpPr/>
          <p:nvPr/>
        </p:nvSpPr>
        <p:spPr>
          <a:xfrm>
            <a:off x="2005766" y="957625"/>
            <a:ext cx="4493539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Iris </a:t>
            </a:r>
            <a:r>
              <a:rPr kumimoji="0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データセット</a:t>
            </a:r>
            <a:endParaRPr kumimoji="0" lang="en-US" altLang="ja-JP" sz="24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１５０サンプルのうち先頭１０</a:t>
            </a:r>
          </a:p>
        </p:txBody>
      </p:sp>
    </p:spTree>
    <p:extLst>
      <p:ext uri="{BB962C8B-B14F-4D97-AF65-F5344CB8AC3E}">
        <p14:creationId xmlns:p14="http://schemas.microsoft.com/office/powerpoint/2010/main" val="1677654280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724072" y="629268"/>
            <a:ext cx="4939868" cy="1286160"/>
          </a:xfrm>
        </p:spPr>
        <p:txBody>
          <a:bodyPr anchor="b">
            <a:normAutofit fontScale="90000"/>
          </a:bodyPr>
          <a:lstStyle/>
          <a:p>
            <a:pPr algn="l"/>
            <a:r>
              <a:rPr lang="ja-JP" altLang="en-US" dirty="0"/>
              <a:t>演習５．実データの散布図</a:t>
            </a:r>
            <a:br>
              <a:rPr lang="en-US" altLang="ja-JP" dirty="0"/>
            </a:br>
            <a:endParaRPr lang="ja-JP" altLang="en-US" b="1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724073" y="2027321"/>
            <a:ext cx="4939867" cy="4626141"/>
          </a:xfrm>
        </p:spPr>
        <p:txBody>
          <a:bodyPr>
            <a:normAutofit/>
          </a:bodyPr>
          <a:lstStyle/>
          <a:p>
            <a:pPr marL="0" indent="0">
              <a:spcAft>
                <a:spcPts val="600"/>
              </a:spcAft>
              <a:buNone/>
            </a:pPr>
            <a:endParaRPr lang="en-US" altLang="ja-JP" sz="2400" b="1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825C89A-4CA9-463F-B084-0B2641B9566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2677" r="29301"/>
          <a:stretch/>
        </p:blipFill>
        <p:spPr>
          <a:xfrm>
            <a:off x="20" y="10"/>
            <a:ext cx="3476673" cy="6857990"/>
          </a:xfrm>
          <a:prstGeom prst="rect">
            <a:avLst/>
          </a:prstGeom>
          <a:effectLst/>
        </p:spPr>
      </p:pic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>
          <a:xfrm>
            <a:off x="8011648" y="6364538"/>
            <a:ext cx="890069" cy="365125"/>
          </a:xfrm>
        </p:spPr>
        <p:txBody>
          <a:bodyPr>
            <a:noAutofit/>
          </a:bodyPr>
          <a:lstStyle/>
          <a:p>
            <a:pPr marL="0" marR="0" lvl="0" indent="0" algn="r" defTabSz="4572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16F77370-7F48-49C1-8603-DB37AE8840E1}" type="slidenum">
              <a:rPr kumimoji="0" lang="ja-JP" altLang="en-US" sz="24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66</a:t>
            </a:fld>
            <a:endParaRPr kumimoji="0" lang="ja-JP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99261817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F4C8E525-7008-B821-C2F9-327AD7701B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kumimoji="1" lang="ja-JP" altLang="en-US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D1306755-3094-0618-B82B-D5649E93D95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kumimoji="1" lang="en-US" altLang="ja-JP" sz="2400" dirty="0"/>
              <a:t>Iris</a:t>
            </a:r>
            <a:r>
              <a:rPr kumimoji="1" lang="ja-JP" altLang="en-US" sz="2400" dirty="0"/>
              <a:t>データセットを散布図</a:t>
            </a:r>
            <a:r>
              <a:rPr lang="ja-JP" altLang="en-US" sz="2400" dirty="0"/>
              <a:t>にする</a:t>
            </a:r>
            <a:endParaRPr lang="en-US" altLang="ja-JP" sz="2400" dirty="0"/>
          </a:p>
          <a:p>
            <a:pPr marL="0" indent="0">
              <a:buNone/>
            </a:pPr>
            <a:r>
              <a:rPr lang="ja-JP" altLang="en-US" sz="2400" dirty="0"/>
              <a:t>　　１つめ：</a:t>
            </a:r>
            <a:r>
              <a:rPr kumimoji="1" lang="ja-JP" altLang="en-US" sz="2400" dirty="0"/>
              <a:t>がく片の長さと幅</a:t>
            </a:r>
            <a:endParaRPr kumimoji="1" lang="en-US" altLang="ja-JP" sz="2400" dirty="0"/>
          </a:p>
          <a:p>
            <a:pPr marL="0" indent="0">
              <a:buNone/>
            </a:pPr>
            <a:r>
              <a:rPr lang="ja-JP" altLang="en-US" sz="2400" dirty="0"/>
              <a:t>　　２つめ：花弁</a:t>
            </a:r>
            <a:r>
              <a:rPr kumimoji="1" lang="ja-JP" altLang="en-US" sz="2400" dirty="0"/>
              <a:t>の長さと幅</a:t>
            </a:r>
            <a:endParaRPr lang="en-US" altLang="ja-JP" sz="2400" dirty="0"/>
          </a:p>
          <a:p>
            <a:r>
              <a:rPr kumimoji="1" lang="en-US" altLang="ja-JP" sz="2400" dirty="0"/>
              <a:t>Matplotlib</a:t>
            </a:r>
            <a:r>
              <a:rPr kumimoji="1" lang="ja-JP" altLang="en-US" sz="2400" dirty="0"/>
              <a:t> ライブラリを使用</a:t>
            </a:r>
            <a:endParaRPr kumimoji="1" lang="en-US" altLang="ja-JP" sz="2400" dirty="0"/>
          </a:p>
          <a:p>
            <a:r>
              <a:rPr kumimoji="1" lang="ja-JP" altLang="en-US" sz="2400" dirty="0"/>
              <a:t>長さと幅</a:t>
            </a:r>
            <a:r>
              <a:rPr lang="ja-JP" altLang="en-US" sz="2400" dirty="0"/>
              <a:t>の</a:t>
            </a:r>
            <a:r>
              <a:rPr kumimoji="1" lang="ja-JP" altLang="en-US" sz="2400" dirty="0"/>
              <a:t>全体の分布を一目で把握できる</a:t>
            </a:r>
            <a:endParaRPr kumimoji="1" lang="en-US" altLang="ja-JP" sz="2400" dirty="0"/>
          </a:p>
          <a:p>
            <a:endParaRPr kumimoji="1" lang="ja-JP" altLang="en-US" sz="240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F748CB6F-DBD9-E753-A009-B231D829AF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badi" panose="020B0604020104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67</a:t>
            </a:fld>
            <a:endParaRPr kumimoji="1" lang="ja-JP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badi" panose="020B0604020104020204" pitchFamily="34" charset="0"/>
              <a:ea typeface="メイリオ" panose="020B060403050404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78177134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A5D08463-EF4A-FC44-C611-8FEE4C1A55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ja-JP" altLang="en-US" sz="3200" dirty="0"/>
              <a:t>がく片の長さと幅</a:t>
            </a:r>
            <a:endParaRPr kumimoji="1" lang="ja-JP" altLang="en-US" dirty="0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E10CBD4E-2936-428B-5C87-B42BA01E62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1845" y="1284973"/>
            <a:ext cx="8461208" cy="4894446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kumimoji="1" lang="en-US" altLang="ja-JP" sz="1200" dirty="0"/>
              <a:t># Matplotlib</a:t>
            </a:r>
            <a:r>
              <a:rPr kumimoji="1" lang="ja-JP" altLang="en-US" sz="1200" dirty="0"/>
              <a:t>を使用して散布図を作成</a:t>
            </a:r>
          </a:p>
          <a:p>
            <a:pPr marL="0" indent="0">
              <a:spcBef>
                <a:spcPts val="0"/>
              </a:spcBef>
              <a:buNone/>
            </a:pPr>
            <a:r>
              <a:rPr kumimoji="1" lang="en-US" altLang="ja-JP" sz="1200" dirty="0"/>
              <a:t>import </a:t>
            </a:r>
            <a:r>
              <a:rPr kumimoji="1" lang="en-US" altLang="ja-JP" sz="1200" dirty="0" err="1"/>
              <a:t>matplotlib.pyplot</a:t>
            </a:r>
            <a:r>
              <a:rPr kumimoji="1" lang="en-US" altLang="ja-JP" sz="1200" dirty="0"/>
              <a:t> as </a:t>
            </a:r>
            <a:r>
              <a:rPr kumimoji="1" lang="en-US" altLang="ja-JP" sz="1200" dirty="0" err="1"/>
              <a:t>plt</a:t>
            </a:r>
            <a:endParaRPr kumimoji="1" lang="en-US" altLang="ja-JP" sz="1200" dirty="0"/>
          </a:p>
          <a:p>
            <a:pPr marL="0" indent="0">
              <a:spcBef>
                <a:spcPts val="0"/>
              </a:spcBef>
              <a:buNone/>
            </a:pPr>
            <a:endParaRPr kumimoji="1" lang="en-US" altLang="ja-JP" sz="1200" dirty="0"/>
          </a:p>
          <a:p>
            <a:pPr marL="0" indent="0">
              <a:spcBef>
                <a:spcPts val="0"/>
              </a:spcBef>
              <a:buNone/>
            </a:pPr>
            <a:r>
              <a:rPr kumimoji="1" lang="en-US" altLang="ja-JP" sz="1200" dirty="0"/>
              <a:t># Iris</a:t>
            </a:r>
            <a:r>
              <a:rPr kumimoji="1" lang="ja-JP" altLang="en-US" sz="1200" dirty="0"/>
              <a:t>データセット</a:t>
            </a:r>
          </a:p>
          <a:p>
            <a:pPr marL="0" indent="0">
              <a:spcBef>
                <a:spcPts val="0"/>
              </a:spcBef>
              <a:buNone/>
            </a:pPr>
            <a:r>
              <a:rPr kumimoji="1" lang="en-US" altLang="ja-JP" sz="1200" dirty="0"/>
              <a:t>x = [5.1, 4.9, 4.7, 4.6, 5.0, 5.4, 4.6, 5.0, 4.4, 4.9, 5.4, 4.8, 4.8, 4.3, 5.8, 5.7, 5.4, 5.1, 5.7, 5.1, 5.4, 5.1, 4.6, 5.1, 4.8, 5.0, 5.0, 5.2, 5.2, 4.7, 4.8, 5.4, 5.2, 5.5, 4.9, 5.0, 5.5, 4.9, 4.4, 5.1, 5.0, 4.5, 4.4, 5.0, 5.1, 4.8, 5.1, 4.6, 5.3, 5.0, </a:t>
            </a:r>
          </a:p>
          <a:p>
            <a:pPr marL="0" indent="0">
              <a:spcBef>
                <a:spcPts val="0"/>
              </a:spcBef>
              <a:buNone/>
            </a:pPr>
            <a:r>
              <a:rPr kumimoji="1" lang="en-US" altLang="ja-JP" sz="1200" dirty="0"/>
              <a:t>     7.0, 6.4, 6.9, 5.5, 6.5, 5.7, 6.3, 4.9, 6.6, 5.2, 5.0, 5.9, 6.0, 6.1, 5.6, 6.7, 5.6, 5.8, 6.2, 5.6, 5.9, 6.1, 6.3, 6.1, 6.4, 6.6, 6.8, 6.7, 6.0, 5.7, 5.5, 5.5, 5.8, 6.0, 5.4, 6.0, 6.7, 6.3, 5.6, 5.5, 5.5, 6.1, 5.8, 5.0, 5.6, 5.7, 5.7, 6.2, 5.1, 5.7, </a:t>
            </a:r>
          </a:p>
          <a:p>
            <a:pPr marL="0" indent="0">
              <a:spcBef>
                <a:spcPts val="0"/>
              </a:spcBef>
              <a:buNone/>
            </a:pPr>
            <a:r>
              <a:rPr kumimoji="1" lang="en-US" altLang="ja-JP" sz="1200" dirty="0"/>
              <a:t>     6.3, 5.8, 7.1, 6.3, 6.5, 7.6, 4.9, 7.3, 6.7, 7.2, 6.5, 6.4, 6.8, 5.7, 5.8, 6.4, 6.5, 7.7, 7.7, 6.0, 6.9, 5.6, 7.7, 6.3, 6.7, 7.2, 6.2, 6.1, 6.4, 7.2, 7.4, 7.9, 6.4, 6.3, 6.1, 7.7, 6.3, 6.4, 6.0, 6.9, 6.7, 6.9, 5.8, 6.8, 6.7, 6.7, 6.3, 6.5, 6.2, 5.9]</a:t>
            </a:r>
          </a:p>
          <a:p>
            <a:pPr marL="0" indent="0">
              <a:spcBef>
                <a:spcPts val="0"/>
              </a:spcBef>
              <a:buNone/>
            </a:pPr>
            <a:endParaRPr kumimoji="1" lang="en-US" altLang="ja-JP" sz="1200" dirty="0"/>
          </a:p>
          <a:p>
            <a:pPr marL="0" indent="0">
              <a:spcBef>
                <a:spcPts val="0"/>
              </a:spcBef>
              <a:buNone/>
            </a:pPr>
            <a:r>
              <a:rPr kumimoji="1" lang="en-US" altLang="ja-JP" sz="1200" dirty="0"/>
              <a:t>y = [3.5, 3.0, 3.2, 3.1, 3.6, 3.9, 3.4, 3.4, 2.9, 3.1, 3.7, 3.4, 3.0, 3.0, 4.0, 4.4, 3.9, 3.5, 3.8, 3.8, 3.4, 3.7, 3.6, 3.3, 3.4, 3.0, 3.4, 3.5, 3.4, 3.2, 3.1, 3.4, 4.1, 4.2, 3.1, 3.2, 3.5, 3.6, 3.0, 3.4, 3.5, 2.3, 3.2, 3.5, 3.8, 3.0, 3.8, 3.2, 3.7, 3.3, </a:t>
            </a:r>
          </a:p>
          <a:p>
            <a:pPr marL="0" indent="0">
              <a:spcBef>
                <a:spcPts val="0"/>
              </a:spcBef>
              <a:buNone/>
            </a:pPr>
            <a:r>
              <a:rPr kumimoji="1" lang="en-US" altLang="ja-JP" sz="1200" dirty="0"/>
              <a:t>     3.2, 3.2, 3.1, 2.3, 2.8, 2.8, 3.3, 2.4, 2.9, 2.7, 2.0, 3.0, 2.2, 2.9, 2.9, 3.1, 3.0, 2.7, 2.2, 2.5, 3.2, 2.8, 2.5, 2.8, 2.9, 3.0, 2.8, 3.0, 2.9, 2.6, 2.4, 2.4, 2.7, 2.7, 3.0, 3.4, 3.1, 2.3, 3.0, 2.5, 2.6, 3.0, 2.6, 2.3, 2.7, 3.0, 2.9, 2.9, 2.5, 2.8, </a:t>
            </a:r>
          </a:p>
          <a:p>
            <a:pPr marL="0" indent="0">
              <a:spcBef>
                <a:spcPts val="0"/>
              </a:spcBef>
              <a:buNone/>
            </a:pPr>
            <a:r>
              <a:rPr kumimoji="1" lang="en-US" altLang="ja-JP" sz="1200" dirty="0"/>
              <a:t>     3.3, 2.7, 3.0, 2.9, 3.0, 3.0, 2.5, 2.9, 2.5, 3.6, 3.2, 2.7, 3.0, 2.5, 2.8, 3.2, 3.0, 3.8, 2.6, 2.2, 3.2, 2.8, 2.8, 2.7, 3.3, 3.2, 2.8, 3.0, 2.8, 3.0, 2.8, 3.8, 2.8, 2.8, 2.6, 3.0, 3.4, 3.1, 3.0, 3.1, 3.1, 3.1, 2.7, 3.2, 3.3, 3.0, 2.5, 3.0, 3.4, 3.0]</a:t>
            </a:r>
          </a:p>
          <a:p>
            <a:pPr marL="0" indent="0">
              <a:spcBef>
                <a:spcPts val="0"/>
              </a:spcBef>
              <a:buNone/>
            </a:pPr>
            <a:endParaRPr kumimoji="1" lang="en-US" altLang="ja-JP" sz="1200" dirty="0"/>
          </a:p>
          <a:p>
            <a:pPr marL="0" indent="0">
              <a:spcBef>
                <a:spcPts val="0"/>
              </a:spcBef>
              <a:buNone/>
            </a:pPr>
            <a:r>
              <a:rPr kumimoji="1" lang="en-US" altLang="ja-JP" sz="1200" dirty="0"/>
              <a:t># </a:t>
            </a:r>
            <a:r>
              <a:rPr kumimoji="1" lang="ja-JP" altLang="en-US" sz="1200" dirty="0"/>
              <a:t>すべてのデータポイントを同じ色とマーカーでプロット</a:t>
            </a:r>
          </a:p>
          <a:p>
            <a:pPr marL="0" indent="0">
              <a:spcBef>
                <a:spcPts val="0"/>
              </a:spcBef>
              <a:buNone/>
            </a:pPr>
            <a:r>
              <a:rPr kumimoji="1" lang="en-US" altLang="ja-JP" sz="1200" dirty="0" err="1"/>
              <a:t>plt.plot</a:t>
            </a:r>
            <a:r>
              <a:rPr kumimoji="1" lang="en-US" altLang="ja-JP" sz="1200" dirty="0"/>
              <a:t>(x, y, color='blue', marker='o')</a:t>
            </a:r>
          </a:p>
          <a:p>
            <a:pPr marL="0" indent="0">
              <a:spcBef>
                <a:spcPts val="0"/>
              </a:spcBef>
              <a:buNone/>
            </a:pPr>
            <a:endParaRPr kumimoji="1" lang="en-US" altLang="ja-JP" sz="1200" dirty="0"/>
          </a:p>
          <a:p>
            <a:pPr marL="0" indent="0">
              <a:spcBef>
                <a:spcPts val="0"/>
              </a:spcBef>
              <a:buNone/>
            </a:pPr>
            <a:r>
              <a:rPr kumimoji="1" lang="en-US" altLang="ja-JP" sz="1200" dirty="0" err="1"/>
              <a:t>plt.xlabel</a:t>
            </a:r>
            <a:r>
              <a:rPr kumimoji="1" lang="en-US" altLang="ja-JP" sz="1200" dirty="0"/>
              <a:t>('</a:t>
            </a:r>
            <a:r>
              <a:rPr kumimoji="1" lang="ja-JP" altLang="en-US" sz="1200" dirty="0"/>
              <a:t>がく片の長さ </a:t>
            </a:r>
            <a:r>
              <a:rPr kumimoji="1" lang="en-US" altLang="ja-JP" sz="1200" dirty="0"/>
              <a:t>(cm)')</a:t>
            </a:r>
          </a:p>
          <a:p>
            <a:pPr marL="0" indent="0">
              <a:spcBef>
                <a:spcPts val="0"/>
              </a:spcBef>
              <a:buNone/>
            </a:pPr>
            <a:r>
              <a:rPr kumimoji="1" lang="en-US" altLang="ja-JP" sz="1200" dirty="0" err="1"/>
              <a:t>plt.ylabel</a:t>
            </a:r>
            <a:r>
              <a:rPr kumimoji="1" lang="en-US" altLang="ja-JP" sz="1200" dirty="0"/>
              <a:t>('</a:t>
            </a:r>
            <a:r>
              <a:rPr kumimoji="1" lang="ja-JP" altLang="en-US" sz="1200" dirty="0"/>
              <a:t>がく片の幅 </a:t>
            </a:r>
            <a:r>
              <a:rPr kumimoji="1" lang="en-US" altLang="ja-JP" sz="1200" dirty="0"/>
              <a:t>(cm)')</a:t>
            </a:r>
          </a:p>
          <a:p>
            <a:pPr marL="0" indent="0">
              <a:spcBef>
                <a:spcPts val="0"/>
              </a:spcBef>
              <a:buNone/>
            </a:pPr>
            <a:r>
              <a:rPr kumimoji="1" lang="en-US" altLang="ja-JP" sz="1200" dirty="0" err="1"/>
              <a:t>plt.title</a:t>
            </a:r>
            <a:r>
              <a:rPr kumimoji="1" lang="en-US" altLang="ja-JP" sz="1200" dirty="0"/>
              <a:t>('</a:t>
            </a:r>
            <a:r>
              <a:rPr kumimoji="1" lang="ja-JP" altLang="en-US" sz="1200" dirty="0"/>
              <a:t>アヤメのがく片の大きさ</a:t>
            </a:r>
            <a:r>
              <a:rPr kumimoji="1" lang="en-US" altLang="ja-JP" sz="1200" dirty="0"/>
              <a:t>')</a:t>
            </a:r>
          </a:p>
          <a:p>
            <a:pPr marL="0" indent="0">
              <a:spcBef>
                <a:spcPts val="0"/>
              </a:spcBef>
              <a:buNone/>
            </a:pPr>
            <a:endParaRPr kumimoji="1" lang="en-US" altLang="ja-JP" sz="1200" dirty="0"/>
          </a:p>
          <a:p>
            <a:pPr marL="0" indent="0">
              <a:spcBef>
                <a:spcPts val="0"/>
              </a:spcBef>
              <a:buNone/>
            </a:pPr>
            <a:r>
              <a:rPr kumimoji="1" lang="en-US" altLang="ja-JP" sz="1200" dirty="0" err="1"/>
              <a:t>plt.show</a:t>
            </a:r>
            <a:r>
              <a:rPr kumimoji="1" lang="en-US" altLang="ja-JP" sz="1200" dirty="0"/>
              <a:t>()  # </a:t>
            </a:r>
            <a:r>
              <a:rPr kumimoji="1" lang="ja-JP" altLang="en-US" sz="1200" dirty="0"/>
              <a:t>グラフを表示</a:t>
            </a: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6AB6670F-E06B-6E42-F275-1229A4A202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badi" panose="020B0604020104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68</a:t>
            </a:fld>
            <a:endParaRPr kumimoji="1" lang="ja-JP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badi" panose="020B0604020104020204" pitchFamily="34" charset="0"/>
              <a:ea typeface="メイリオ" panose="020B060403050404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66926793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>
            <a:extLst>
              <a:ext uri="{FF2B5EF4-FFF2-40B4-BE49-F238E27FC236}">
                <a16:creationId xmlns:a16="http://schemas.microsoft.com/office/drawing/2014/main" id="{EC212B9C-04E7-2744-886F-EFB793B3FE4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0549" y="2700066"/>
            <a:ext cx="8743950" cy="3057525"/>
          </a:xfrm>
          <a:prstGeom prst="rect">
            <a:avLst/>
          </a:prstGeom>
        </p:spPr>
      </p:pic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08AF9A70-3861-8057-F79F-3605FF2183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0549" y="551286"/>
            <a:ext cx="8461208" cy="5333166"/>
          </a:xfrm>
        </p:spPr>
        <p:txBody>
          <a:bodyPr/>
          <a:lstStyle/>
          <a:p>
            <a:pPr marL="0" indent="0">
              <a:buNone/>
            </a:pPr>
            <a:r>
              <a:rPr lang="ja-JP" altLang="en-US" dirty="0"/>
              <a:t>① </a:t>
            </a:r>
            <a:r>
              <a:rPr lang="en-US" altLang="ja-JP" dirty="0"/>
              <a:t>trinket </a:t>
            </a:r>
            <a:r>
              <a:rPr lang="ja-JP" altLang="en-US" dirty="0"/>
              <a:t>の次のページを開く</a:t>
            </a:r>
            <a:endParaRPr lang="en-US" altLang="ja-JP" dirty="0"/>
          </a:p>
          <a:p>
            <a:pPr marL="0" indent="0">
              <a:buNone/>
            </a:pPr>
            <a:r>
              <a:rPr lang="en-US" altLang="ja-JP" dirty="0">
                <a:hlinkClick r:id="rId3"/>
              </a:rPr>
              <a:t>https://trinket.io/python/41dee25e267f</a:t>
            </a:r>
            <a:endParaRPr lang="en-US" altLang="ja-JP" dirty="0"/>
          </a:p>
          <a:p>
            <a:pPr marL="0" indent="0">
              <a:buNone/>
            </a:pPr>
            <a:endParaRPr lang="en-US" altLang="ja-JP" dirty="0"/>
          </a:p>
          <a:p>
            <a:pPr marL="0" indent="0">
              <a:buNone/>
            </a:pPr>
            <a:r>
              <a:rPr lang="ja-JP" altLang="en-US" dirty="0"/>
              <a:t>② 実行結果が，次のように表示されることを確認</a:t>
            </a:r>
            <a:endParaRPr lang="en-US" altLang="ja-JP" dirty="0"/>
          </a:p>
          <a:p>
            <a:pPr marL="0" indent="0">
              <a:buNone/>
            </a:pPr>
            <a:endParaRPr lang="en-US" altLang="ja-JP" dirty="0"/>
          </a:p>
          <a:p>
            <a:pPr marL="0" indent="0">
              <a:buNone/>
            </a:pPr>
            <a:endParaRPr lang="en-US" altLang="ja-JP" dirty="0"/>
          </a:p>
          <a:p>
            <a:pPr marL="0" indent="0">
              <a:buNone/>
            </a:pPr>
            <a:endParaRPr lang="en-US" altLang="ja-JP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C26C1D8A-4F75-182B-75C2-E9D793C66B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69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7" name="コンテンツ プレースホルダー 2">
            <a:extLst>
              <a:ext uri="{FF2B5EF4-FFF2-40B4-BE49-F238E27FC236}">
                <a16:creationId xmlns:a16="http://schemas.microsoft.com/office/drawing/2014/main" id="{4ED4EF91-3CF3-D455-8C60-95123455814E}"/>
              </a:ext>
            </a:extLst>
          </p:cNvPr>
          <p:cNvSpPr txBox="1">
            <a:spLocks/>
          </p:cNvSpPr>
          <p:nvPr/>
        </p:nvSpPr>
        <p:spPr>
          <a:xfrm>
            <a:off x="321844" y="5757591"/>
            <a:ext cx="8025743" cy="1020589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実行が開始しないときは、「</a:t>
            </a: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実行ボタン</a:t>
            </a: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」で</a:t>
            </a: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実行</a:t>
            </a:r>
            <a:endParaRPr kumimoji="1" lang="en-US" altLang="ja-JP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Segoe UI" panose="020B0502040204020203" pitchFamily="34" charset="0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ソースコードを</a:t>
            </a: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書き替えて再度実行</a:t>
            </a: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することも可能</a:t>
            </a:r>
            <a:endParaRPr kumimoji="1" lang="en-US" altLang="ja-JP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Segoe UI" panose="020B0502040204020203" pitchFamily="34" charset="0"/>
            </a:endParaRPr>
          </a:p>
        </p:txBody>
      </p:sp>
      <p:sp>
        <p:nvSpPr>
          <p:cNvPr id="12" name="タイトル 1">
            <a:extLst>
              <a:ext uri="{FF2B5EF4-FFF2-40B4-BE49-F238E27FC236}">
                <a16:creationId xmlns:a16="http://schemas.microsoft.com/office/drawing/2014/main" id="{CCEB229B-285B-2254-22A7-45E10AAC63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1845" y="175028"/>
            <a:ext cx="8461208" cy="469865"/>
          </a:xfrm>
        </p:spPr>
        <p:txBody>
          <a:bodyPr>
            <a:normAutofit fontScale="90000"/>
          </a:bodyPr>
          <a:lstStyle/>
          <a:p>
            <a:r>
              <a:rPr kumimoji="1" lang="ja-JP" altLang="en-US" sz="3200" dirty="0"/>
              <a:t>がく片の長さと幅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926455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75CC115E-177C-4A9A-B883-1E1A7F4972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1844" y="585480"/>
            <a:ext cx="8822156" cy="6223534"/>
          </a:xfrm>
          <a:solidFill>
            <a:schemeClr val="bg1"/>
          </a:solidFill>
        </p:spPr>
        <p:txBody>
          <a:bodyPr>
            <a:noAutofit/>
          </a:bodyPr>
          <a:lstStyle/>
          <a:p>
            <a:r>
              <a:rPr lang="en-US" altLang="ja-JP" sz="2400" b="1" dirty="0"/>
              <a:t>trinket</a:t>
            </a:r>
            <a:r>
              <a:rPr lang="en-US" altLang="ja-JP" sz="2400" dirty="0"/>
              <a:t> </a:t>
            </a:r>
            <a:r>
              <a:rPr lang="ja-JP" altLang="en-US" sz="2400" dirty="0"/>
              <a:t>は </a:t>
            </a:r>
            <a:r>
              <a:rPr lang="en-US" altLang="ja-JP" sz="2400" b="1" dirty="0"/>
              <a:t>Python, HTML </a:t>
            </a:r>
            <a:r>
              <a:rPr lang="ja-JP" altLang="en-US" sz="2400" b="1" dirty="0"/>
              <a:t>などのプログラムを書き実行できる</a:t>
            </a:r>
            <a:r>
              <a:rPr lang="ja-JP" altLang="en-US" sz="2400" dirty="0"/>
              <a:t>サイト</a:t>
            </a:r>
            <a:endParaRPr lang="en-US" altLang="ja-JP" sz="2400" dirty="0"/>
          </a:p>
          <a:p>
            <a:r>
              <a:rPr lang="en-US" altLang="ja-JP" sz="2400" dirty="0">
                <a:hlinkClick r:id="rId2"/>
              </a:rPr>
              <a:t>https://trinket.io/python/0fd59392c8</a:t>
            </a:r>
            <a:endParaRPr lang="en-US" altLang="ja-JP" sz="2400" dirty="0"/>
          </a:p>
          <a:p>
            <a:pPr marL="0" indent="0">
              <a:buNone/>
            </a:pPr>
            <a:r>
              <a:rPr lang="ja-JP" altLang="en-US" sz="2400" dirty="0"/>
              <a:t>のように、違うプログラムには違う </a:t>
            </a:r>
            <a:r>
              <a:rPr lang="en-US" altLang="ja-JP" sz="2400" dirty="0"/>
              <a:t>URL </a:t>
            </a:r>
            <a:r>
              <a:rPr lang="ja-JP" altLang="en-US" sz="2400" dirty="0"/>
              <a:t>が割り当てられる</a:t>
            </a:r>
            <a:endParaRPr lang="en-US" altLang="ja-JP" sz="2400" dirty="0"/>
          </a:p>
          <a:p>
            <a:pPr marL="0" indent="0">
              <a:buNone/>
            </a:pPr>
            <a:endParaRPr lang="en-US" altLang="ja-JP" sz="2400" dirty="0"/>
          </a:p>
          <a:p>
            <a:pPr marL="0" indent="0">
              <a:buNone/>
            </a:pPr>
            <a:endParaRPr lang="en-US" altLang="ja-JP" sz="2400" dirty="0"/>
          </a:p>
          <a:p>
            <a:pPr marL="0" indent="0">
              <a:buNone/>
            </a:pPr>
            <a:endParaRPr lang="en-US" altLang="ja-JP" sz="2400" dirty="0"/>
          </a:p>
          <a:p>
            <a:pPr marL="0" indent="0">
              <a:buNone/>
            </a:pPr>
            <a:endParaRPr lang="en-US" altLang="ja-JP" sz="2400" dirty="0"/>
          </a:p>
          <a:p>
            <a:pPr marL="0" indent="0">
              <a:buNone/>
            </a:pPr>
            <a:endParaRPr lang="en-US" altLang="ja-JP" sz="2400" dirty="0"/>
          </a:p>
          <a:p>
            <a:pPr marL="0" indent="0">
              <a:buNone/>
            </a:pPr>
            <a:endParaRPr lang="en-US" altLang="ja-JP" sz="2400" dirty="0"/>
          </a:p>
          <a:p>
            <a:pPr marL="0" indent="0">
              <a:buNone/>
            </a:pPr>
            <a:endParaRPr lang="en-US" altLang="ja-JP" sz="2400" dirty="0"/>
          </a:p>
          <a:p>
            <a:r>
              <a:rPr lang="ja-JP" altLang="en-US" sz="2400" dirty="0"/>
              <a:t>実行が開始しないときは、「</a:t>
            </a:r>
            <a:r>
              <a:rPr lang="ja-JP" altLang="en-US" sz="2400" b="1" dirty="0"/>
              <a:t>実行ボタン</a:t>
            </a:r>
            <a:r>
              <a:rPr lang="ja-JP" altLang="en-US" sz="2400" dirty="0"/>
              <a:t>」で</a:t>
            </a:r>
            <a:r>
              <a:rPr lang="ja-JP" altLang="en-US" sz="2400" b="1" dirty="0"/>
              <a:t>実行</a:t>
            </a:r>
            <a:endParaRPr lang="en-US" altLang="ja-JP" sz="2400" b="1" dirty="0"/>
          </a:p>
          <a:p>
            <a:r>
              <a:rPr lang="ja-JP" altLang="en-US" sz="2400" dirty="0"/>
              <a:t>ソースコードを</a:t>
            </a:r>
            <a:r>
              <a:rPr lang="ja-JP" altLang="en-US" sz="2400" b="1" dirty="0"/>
              <a:t>書き替えて再度実行</a:t>
            </a:r>
            <a:r>
              <a:rPr lang="ja-JP" altLang="en-US" sz="2400" dirty="0"/>
              <a:t>することも可能</a:t>
            </a:r>
            <a:endParaRPr lang="en-US" altLang="ja-JP" sz="2400" dirty="0"/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C50F07C5-FB06-0A1B-074A-B52D1937654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40234" y="2327545"/>
            <a:ext cx="4717189" cy="2309060"/>
          </a:xfrm>
          <a:prstGeom prst="rect">
            <a:avLst/>
          </a:prstGeom>
        </p:spPr>
      </p:pic>
      <p:sp>
        <p:nvSpPr>
          <p:cNvPr id="2" name="タイトル 1">
            <a:extLst>
              <a:ext uri="{FF2B5EF4-FFF2-40B4-BE49-F238E27FC236}">
                <a16:creationId xmlns:a16="http://schemas.microsoft.com/office/drawing/2014/main" id="{1158A90F-92D6-4F03-8819-199DBCBC95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ja-JP" dirty="0"/>
              <a:t>trinket </a:t>
            </a:r>
            <a:r>
              <a:rPr kumimoji="1" lang="ja-JP" altLang="en-US" dirty="0"/>
              <a:t>でのプログラム実行</a:t>
            </a: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A915B582-13F3-4F13-B0B0-2DF096846D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7" name="右中かっこ 6">
            <a:extLst>
              <a:ext uri="{FF2B5EF4-FFF2-40B4-BE49-F238E27FC236}">
                <a16:creationId xmlns:a16="http://schemas.microsoft.com/office/drawing/2014/main" id="{5CFE043C-DC4C-4062-B60C-FD394D4CC3EC}"/>
              </a:ext>
            </a:extLst>
          </p:cNvPr>
          <p:cNvSpPr/>
          <p:nvPr/>
        </p:nvSpPr>
        <p:spPr>
          <a:xfrm rot="5400000">
            <a:off x="2472981" y="3758073"/>
            <a:ext cx="218512" cy="2466036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8" name="右中かっこ 7">
            <a:extLst>
              <a:ext uri="{FF2B5EF4-FFF2-40B4-BE49-F238E27FC236}">
                <a16:creationId xmlns:a16="http://schemas.microsoft.com/office/drawing/2014/main" id="{8854BCCF-7937-49F2-9FE6-C07FB349A19B}"/>
              </a:ext>
            </a:extLst>
          </p:cNvPr>
          <p:cNvSpPr/>
          <p:nvPr/>
        </p:nvSpPr>
        <p:spPr>
          <a:xfrm rot="5400000">
            <a:off x="4687849" y="4209624"/>
            <a:ext cx="170463" cy="1610987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A96BD922-CC0B-412A-9DF4-A337A36CD975}"/>
              </a:ext>
            </a:extLst>
          </p:cNvPr>
          <p:cNvSpPr txBox="1"/>
          <p:nvPr/>
        </p:nvSpPr>
        <p:spPr>
          <a:xfrm>
            <a:off x="1476153" y="5070208"/>
            <a:ext cx="233910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ソースコードの</a:t>
            </a:r>
            <a:endParaRPr kumimoji="1" lang="en-US" altLang="ja-JP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メイン画面</a:t>
            </a: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902784C6-0936-4E5D-91AB-5FF9C54086F2}"/>
              </a:ext>
            </a:extLst>
          </p:cNvPr>
          <p:cNvSpPr txBox="1"/>
          <p:nvPr/>
        </p:nvSpPr>
        <p:spPr>
          <a:xfrm>
            <a:off x="4077673" y="5233854"/>
            <a:ext cx="14157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実行結果</a:t>
            </a:r>
          </a:p>
        </p:txBody>
      </p:sp>
      <p:sp>
        <p:nvSpPr>
          <p:cNvPr id="12" name="正方形/長方形 11">
            <a:extLst>
              <a:ext uri="{FF2B5EF4-FFF2-40B4-BE49-F238E27FC236}">
                <a16:creationId xmlns:a16="http://schemas.microsoft.com/office/drawing/2014/main" id="{F5672B9D-D768-2700-E6C1-AE4C965CF5F4}"/>
              </a:ext>
            </a:extLst>
          </p:cNvPr>
          <p:cNvSpPr/>
          <p:nvPr/>
        </p:nvSpPr>
        <p:spPr>
          <a:xfrm>
            <a:off x="2615459" y="2840145"/>
            <a:ext cx="670867" cy="402771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C23A46CF-BB57-F763-CA0A-379D4E7AEFB7}"/>
              </a:ext>
            </a:extLst>
          </p:cNvPr>
          <p:cNvSpPr txBox="1"/>
          <p:nvPr/>
        </p:nvSpPr>
        <p:spPr>
          <a:xfrm>
            <a:off x="3724509" y="2579865"/>
            <a:ext cx="27434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実行、</a:t>
            </a: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STOP </a:t>
            </a: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ボタン</a:t>
            </a:r>
          </a:p>
        </p:txBody>
      </p:sp>
    </p:spTree>
    <p:extLst>
      <p:ext uri="{BB962C8B-B14F-4D97-AF65-F5344CB8AC3E}">
        <p14:creationId xmlns:p14="http://schemas.microsoft.com/office/powerpoint/2010/main" val="2926464258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08AF9A70-3861-8057-F79F-3605FF2183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0549" y="551286"/>
            <a:ext cx="8461208" cy="5333166"/>
          </a:xfrm>
        </p:spPr>
        <p:txBody>
          <a:bodyPr/>
          <a:lstStyle/>
          <a:p>
            <a:pPr marL="0" indent="0">
              <a:buNone/>
            </a:pPr>
            <a:r>
              <a:rPr lang="ja-JP" altLang="en-US" dirty="0"/>
              <a:t>③ </a:t>
            </a:r>
            <a:r>
              <a:rPr lang="en-US" altLang="ja-JP" dirty="0"/>
              <a:t>trinket </a:t>
            </a:r>
            <a:r>
              <a:rPr lang="ja-JP" altLang="en-US" dirty="0"/>
              <a:t>の次のページを開く</a:t>
            </a:r>
            <a:endParaRPr lang="en-US" altLang="ja-JP" dirty="0"/>
          </a:p>
          <a:p>
            <a:pPr marL="0" indent="0">
              <a:buNone/>
            </a:pPr>
            <a:r>
              <a:rPr lang="en-US" altLang="ja-JP" dirty="0">
                <a:hlinkClick r:id="rId2"/>
              </a:rPr>
              <a:t>https://trinket.io/python/8f33f7399c2d</a:t>
            </a:r>
            <a:endParaRPr lang="en-US" altLang="ja-JP" dirty="0"/>
          </a:p>
          <a:p>
            <a:pPr marL="0" indent="0">
              <a:buNone/>
            </a:pPr>
            <a:endParaRPr lang="en-US" altLang="ja-JP" dirty="0"/>
          </a:p>
          <a:p>
            <a:pPr marL="0" indent="0">
              <a:buNone/>
            </a:pPr>
            <a:r>
              <a:rPr lang="ja-JP" altLang="en-US" dirty="0"/>
              <a:t>④ 実行結果が，次のように表示されることを確認</a:t>
            </a:r>
            <a:endParaRPr lang="en-US" altLang="ja-JP" dirty="0"/>
          </a:p>
          <a:p>
            <a:pPr marL="0" indent="0">
              <a:buNone/>
            </a:pPr>
            <a:endParaRPr lang="en-US" altLang="ja-JP" dirty="0"/>
          </a:p>
          <a:p>
            <a:pPr marL="0" indent="0">
              <a:buNone/>
            </a:pPr>
            <a:endParaRPr lang="en-US" altLang="ja-JP" dirty="0"/>
          </a:p>
          <a:p>
            <a:pPr marL="0" indent="0">
              <a:buNone/>
            </a:pPr>
            <a:endParaRPr lang="en-US" altLang="ja-JP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C26C1D8A-4F75-182B-75C2-E9D793C66B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70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7" name="コンテンツ プレースホルダー 2">
            <a:extLst>
              <a:ext uri="{FF2B5EF4-FFF2-40B4-BE49-F238E27FC236}">
                <a16:creationId xmlns:a16="http://schemas.microsoft.com/office/drawing/2014/main" id="{4ED4EF91-3CF3-D455-8C60-95123455814E}"/>
              </a:ext>
            </a:extLst>
          </p:cNvPr>
          <p:cNvSpPr txBox="1">
            <a:spLocks/>
          </p:cNvSpPr>
          <p:nvPr/>
        </p:nvSpPr>
        <p:spPr>
          <a:xfrm>
            <a:off x="321844" y="5757591"/>
            <a:ext cx="8025743" cy="1020589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実行が開始しないときは、「</a:t>
            </a: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実行ボタン</a:t>
            </a: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」で</a:t>
            </a: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実行</a:t>
            </a:r>
            <a:endParaRPr kumimoji="1" lang="en-US" altLang="ja-JP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Segoe UI" panose="020B0502040204020203" pitchFamily="34" charset="0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ソースコードを</a:t>
            </a: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書き替えて再度実行</a:t>
            </a: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することも可能</a:t>
            </a:r>
            <a:endParaRPr kumimoji="1" lang="en-US" altLang="ja-JP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Segoe UI" panose="020B0502040204020203" pitchFamily="34" charset="0"/>
            </a:endParaRPr>
          </a:p>
        </p:txBody>
      </p:sp>
      <p:sp>
        <p:nvSpPr>
          <p:cNvPr id="12" name="タイトル 1">
            <a:extLst>
              <a:ext uri="{FF2B5EF4-FFF2-40B4-BE49-F238E27FC236}">
                <a16:creationId xmlns:a16="http://schemas.microsoft.com/office/drawing/2014/main" id="{CCEB229B-285B-2254-22A7-45E10AAC63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1845" y="175028"/>
            <a:ext cx="8461208" cy="469865"/>
          </a:xfrm>
        </p:spPr>
        <p:txBody>
          <a:bodyPr>
            <a:normAutofit fontScale="90000"/>
          </a:bodyPr>
          <a:lstStyle/>
          <a:p>
            <a:r>
              <a:rPr lang="ja-JP" altLang="en-US" dirty="0"/>
              <a:t>花弁</a:t>
            </a:r>
            <a:r>
              <a:rPr kumimoji="1" lang="ja-JP" altLang="en-US" sz="3200" dirty="0"/>
              <a:t>の長さと幅</a:t>
            </a:r>
            <a:endParaRPr kumimoji="1" lang="ja-JP" altLang="en-US" dirty="0"/>
          </a:p>
        </p:txBody>
      </p:sp>
      <p:pic>
        <p:nvPicPr>
          <p:cNvPr id="10" name="図 9">
            <a:extLst>
              <a:ext uri="{FF2B5EF4-FFF2-40B4-BE49-F238E27FC236}">
                <a16:creationId xmlns:a16="http://schemas.microsoft.com/office/drawing/2014/main" id="{5801A12F-B652-CA34-BEBE-2B6AB62E359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1844" y="2636432"/>
            <a:ext cx="7918345" cy="28945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2325679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2A86A06-59B2-837F-289C-E87DA4A8E19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431D356C-007A-18B7-3547-D54424CA61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1845" y="175028"/>
            <a:ext cx="8461208" cy="772826"/>
          </a:xfrm>
        </p:spPr>
        <p:txBody>
          <a:bodyPr>
            <a:noAutofit/>
          </a:bodyPr>
          <a:lstStyle/>
          <a:p>
            <a:r>
              <a:rPr lang="ja-JP" altLang="en-US" sz="2900" dirty="0"/>
              <a:t>ここまでのまとめ</a:t>
            </a:r>
            <a:endParaRPr kumimoji="1" lang="ja-JP" altLang="en-US" sz="2900" dirty="0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B0BCA628-3E53-B20D-6F86-54054DE303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0245" y="947854"/>
            <a:ext cx="8402226" cy="5910146"/>
          </a:xfrm>
        </p:spPr>
        <p:txBody>
          <a:bodyPr>
            <a:normAutofit/>
          </a:bodyPr>
          <a:lstStyle/>
          <a:p>
            <a:pPr>
              <a:spcBef>
                <a:spcPts val="1200"/>
              </a:spcBef>
            </a:pPr>
            <a:r>
              <a:rPr lang="en-US" altLang="ja-JP" sz="2400" dirty="0" err="1"/>
              <a:t>Matplotlib.pyplot</a:t>
            </a:r>
            <a:r>
              <a:rPr lang="en-US" altLang="ja-JP" sz="2400" dirty="0"/>
              <a:t> </a:t>
            </a:r>
            <a:r>
              <a:rPr lang="ja-JP" altLang="en-US" sz="2400" dirty="0"/>
              <a:t>は</a:t>
            </a:r>
            <a:r>
              <a:rPr lang="ja-JP" altLang="en-US" sz="2400" b="1" dirty="0"/>
              <a:t>グラフ作成</a:t>
            </a:r>
            <a:r>
              <a:rPr lang="ja-JP" altLang="en-US" sz="2400" dirty="0"/>
              <a:t>に使用できる外部ライブラリ．</a:t>
            </a:r>
            <a:endParaRPr lang="en-US" altLang="ja-JP" sz="2400" dirty="0"/>
          </a:p>
          <a:p>
            <a:pPr>
              <a:spcBef>
                <a:spcPts val="1200"/>
              </a:spcBef>
            </a:pPr>
            <a:r>
              <a:rPr lang="ja-JP" altLang="en-US" sz="2400" dirty="0"/>
              <a:t>プログラム次第で，</a:t>
            </a:r>
            <a:r>
              <a:rPr lang="ja-JP" altLang="en-US" sz="2400" b="1" dirty="0"/>
              <a:t>異なる散布図の表示</a:t>
            </a:r>
            <a:r>
              <a:rPr lang="ja-JP" altLang="en-US" sz="2400" dirty="0"/>
              <a:t>も可能．</a:t>
            </a:r>
            <a:endParaRPr lang="en-US" altLang="ja-JP" sz="2400" dirty="0"/>
          </a:p>
          <a:p>
            <a:pPr>
              <a:spcBef>
                <a:spcPts val="1200"/>
              </a:spcBef>
            </a:pPr>
            <a:r>
              <a:rPr lang="ja-JP" altLang="en-US" sz="2400" b="1" dirty="0"/>
              <a:t>外部ライブラリ</a:t>
            </a:r>
            <a:r>
              <a:rPr lang="ja-JP" altLang="en-US" sz="2400" dirty="0"/>
              <a:t>の活用により，</a:t>
            </a:r>
            <a:r>
              <a:rPr lang="ja-JP" altLang="en-US" sz="2400" b="1" dirty="0"/>
              <a:t>プログラム作成の手間を削減</a:t>
            </a:r>
            <a:r>
              <a:rPr lang="ja-JP" altLang="en-US" sz="2400" dirty="0"/>
              <a:t>でき，</a:t>
            </a:r>
            <a:r>
              <a:rPr lang="ja-JP" altLang="en-US" sz="2400" b="1" dirty="0"/>
              <a:t>高度な機能</a:t>
            </a:r>
            <a:r>
              <a:rPr lang="ja-JP" altLang="en-US" sz="2400" dirty="0"/>
              <a:t>を利用することができる．</a:t>
            </a:r>
            <a:endParaRPr lang="en-US" altLang="ja-JP" sz="2400" dirty="0"/>
          </a:p>
          <a:p>
            <a:pPr marL="0" indent="0">
              <a:spcBef>
                <a:spcPts val="1200"/>
              </a:spcBef>
              <a:buNone/>
            </a:pPr>
            <a:endParaRPr lang="en-US" altLang="ja-JP" sz="240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913BCEE5-09FA-BEED-7903-D7CADAE72B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71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8592523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8" name="Rectangle 27">
            <a:extLst>
              <a:ext uri="{FF2B5EF4-FFF2-40B4-BE49-F238E27FC236}">
                <a16:creationId xmlns:a16="http://schemas.microsoft.com/office/drawing/2014/main" id="{6314D791-4D8A-4854-B8FC-6959656D09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914377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15076E76-3EB3-4269-8135-07CAB20E59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8" y="0"/>
            <a:ext cx="9143772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1190171" y="1741337"/>
            <a:ext cx="6611258" cy="2387918"/>
          </a:xfrm>
        </p:spPr>
        <p:txBody>
          <a:bodyPr anchor="b">
            <a:normAutofit fontScale="90000"/>
          </a:bodyPr>
          <a:lstStyle/>
          <a:p>
            <a:r>
              <a:rPr lang="en-US" altLang="ja-JP" sz="4500" dirty="0">
                <a:solidFill>
                  <a:schemeClr val="tx2"/>
                </a:solidFill>
              </a:rPr>
              <a:t>2-7. </a:t>
            </a:r>
            <a:r>
              <a:rPr lang="ja-JP" altLang="en-US" sz="4500" dirty="0">
                <a:solidFill>
                  <a:schemeClr val="tx2"/>
                </a:solidFill>
              </a:rPr>
              <a:t>人工知能でのプログラミングの重要性</a:t>
            </a:r>
            <a:br>
              <a:rPr lang="ja-JP" altLang="en-US" sz="4500" dirty="0">
                <a:solidFill>
                  <a:schemeClr val="tx2"/>
                </a:solidFill>
              </a:rPr>
            </a:br>
            <a:br>
              <a:rPr lang="en-US" altLang="ja-JP" sz="4500" dirty="0">
                <a:solidFill>
                  <a:schemeClr val="tx2"/>
                </a:solidFill>
              </a:rPr>
            </a:br>
            <a:endParaRPr lang="ja-JP" altLang="en-US" sz="4500" dirty="0">
              <a:solidFill>
                <a:schemeClr val="tx2"/>
              </a:solidFill>
            </a:endParaRP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81BB6C5D-5D04-49F7-B5F6-C3E1CB233D8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044128" y="4200522"/>
            <a:ext cx="5055514" cy="682079"/>
          </a:xfrm>
        </p:spPr>
        <p:txBody>
          <a:bodyPr>
            <a:normAutofit/>
          </a:bodyPr>
          <a:lstStyle/>
          <a:p>
            <a:endParaRPr kumimoji="1" lang="ja-JP" altLang="en-US">
              <a:solidFill>
                <a:schemeClr val="tx2"/>
              </a:solidFill>
            </a:endParaRPr>
          </a:p>
        </p:txBody>
      </p:sp>
      <p:grpSp>
        <p:nvGrpSpPr>
          <p:cNvPr id="32" name="Group 31">
            <a:extLst>
              <a:ext uri="{FF2B5EF4-FFF2-40B4-BE49-F238E27FC236}">
                <a16:creationId xmlns:a16="http://schemas.microsoft.com/office/drawing/2014/main" id="{5EB3C7E5-50E1-4F9E-AEA3-A6D2190394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H="1">
            <a:off x="228" y="0"/>
            <a:ext cx="3872286" cy="3153018"/>
            <a:chOff x="6867015" y="-1"/>
            <a:chExt cx="5324985" cy="3251912"/>
          </a:xfrm>
          <a:solidFill>
            <a:schemeClr val="accent5">
              <a:alpha val="10000"/>
            </a:schemeClr>
          </a:solidFill>
        </p:grpSpPr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80233B5C-C5A9-48C0-8C07-21E6F6B3603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867015" y="-1"/>
              <a:ext cx="5324985" cy="3251912"/>
            </a:xfrm>
            <a:custGeom>
              <a:avLst/>
              <a:gdLst>
                <a:gd name="connsiteX0" fmla="*/ 0 w 5324985"/>
                <a:gd name="connsiteY0" fmla="*/ 0 h 3251912"/>
                <a:gd name="connsiteX1" fmla="*/ 36826 w 5324985"/>
                <a:gd name="connsiteY1" fmla="*/ 0 h 3251912"/>
                <a:gd name="connsiteX2" fmla="*/ 45003 w 5324985"/>
                <a:gd name="connsiteY2" fmla="*/ 152909 h 3251912"/>
                <a:gd name="connsiteX3" fmla="*/ 68956 w 5324985"/>
                <a:gd name="connsiteY3" fmla="*/ 308600 h 3251912"/>
                <a:gd name="connsiteX4" fmla="*/ 167774 w 5324985"/>
                <a:gd name="connsiteY4" fmla="*/ 607968 h 3251912"/>
                <a:gd name="connsiteX5" fmla="*/ 201857 w 5324985"/>
                <a:gd name="connsiteY5" fmla="*/ 679539 h 3251912"/>
                <a:gd name="connsiteX6" fmla="*/ 239741 w 5324985"/>
                <a:gd name="connsiteY6" fmla="*/ 749488 h 3251912"/>
                <a:gd name="connsiteX7" fmla="*/ 323724 w 5324985"/>
                <a:gd name="connsiteY7" fmla="*/ 885101 h 3251912"/>
                <a:gd name="connsiteX8" fmla="*/ 416412 w 5324985"/>
                <a:gd name="connsiteY8" fmla="*/ 1016081 h 3251912"/>
                <a:gd name="connsiteX9" fmla="*/ 515719 w 5324985"/>
                <a:gd name="connsiteY9" fmla="*/ 1143356 h 3251912"/>
                <a:gd name="connsiteX10" fmla="*/ 722427 w 5324985"/>
                <a:gd name="connsiteY10" fmla="*/ 1395127 h 3251912"/>
                <a:gd name="connsiteX11" fmla="*/ 825780 w 5324985"/>
                <a:gd name="connsiteY11" fmla="*/ 1522749 h 3251912"/>
                <a:gd name="connsiteX12" fmla="*/ 926314 w 5324985"/>
                <a:gd name="connsiteY12" fmla="*/ 1651992 h 3251912"/>
                <a:gd name="connsiteX13" fmla="*/ 1026848 w 5324985"/>
                <a:gd name="connsiteY13" fmla="*/ 1776836 h 3251912"/>
                <a:gd name="connsiteX14" fmla="*/ 1131918 w 5324985"/>
                <a:gd name="connsiteY14" fmla="*/ 1897393 h 3251912"/>
                <a:gd name="connsiteX15" fmla="*/ 1354688 w 5324985"/>
                <a:gd name="connsiteY15" fmla="*/ 2124728 h 3251912"/>
                <a:gd name="connsiteX16" fmla="*/ 1855027 w 5324985"/>
                <a:gd name="connsiteY16" fmla="*/ 2504236 h 3251912"/>
                <a:gd name="connsiteX17" fmla="*/ 2131618 w 5324985"/>
                <a:gd name="connsiteY17" fmla="*/ 2646913 h 3251912"/>
                <a:gd name="connsiteX18" fmla="*/ 2423534 w 5324985"/>
                <a:gd name="connsiteY18" fmla="*/ 2754732 h 3251912"/>
                <a:gd name="connsiteX19" fmla="*/ 2727588 w 5324985"/>
                <a:gd name="connsiteY19" fmla="*/ 2829197 h 3251912"/>
                <a:gd name="connsiteX20" fmla="*/ 3041083 w 5324985"/>
                <a:gd name="connsiteY20" fmla="*/ 2870890 h 3251912"/>
                <a:gd name="connsiteX21" fmla="*/ 3360340 w 5324985"/>
                <a:gd name="connsiteY21" fmla="*/ 2883976 h 3251912"/>
                <a:gd name="connsiteX22" fmla="*/ 3439663 w 5324985"/>
                <a:gd name="connsiteY22" fmla="*/ 2883396 h 3251912"/>
                <a:gd name="connsiteX23" fmla="*/ 3478529 w 5324985"/>
                <a:gd name="connsiteY23" fmla="*/ 2882471 h 3251912"/>
                <a:gd name="connsiteX24" fmla="*/ 3517271 w 5324985"/>
                <a:gd name="connsiteY24" fmla="*/ 2880616 h 3251912"/>
                <a:gd name="connsiteX25" fmla="*/ 3671260 w 5324985"/>
                <a:gd name="connsiteY25" fmla="*/ 2867878 h 3251912"/>
                <a:gd name="connsiteX26" fmla="*/ 4265268 w 5324985"/>
                <a:gd name="connsiteY26" fmla="*/ 2716283 h 3251912"/>
                <a:gd name="connsiteX27" fmla="*/ 4546395 w 5324985"/>
                <a:gd name="connsiteY27" fmla="*/ 2584724 h 3251912"/>
                <a:gd name="connsiteX28" fmla="*/ 4817837 w 5324985"/>
                <a:gd name="connsiteY28" fmla="*/ 2424674 h 3251912"/>
                <a:gd name="connsiteX29" fmla="*/ 5081677 w 5324985"/>
                <a:gd name="connsiteY29" fmla="*/ 2243548 h 3251912"/>
                <a:gd name="connsiteX30" fmla="*/ 5211881 w 5324985"/>
                <a:gd name="connsiteY30" fmla="*/ 2147658 h 3251912"/>
                <a:gd name="connsiteX31" fmla="*/ 5324985 w 5324985"/>
                <a:gd name="connsiteY31" fmla="*/ 2062128 h 3251912"/>
                <a:gd name="connsiteX32" fmla="*/ 5324985 w 5324985"/>
                <a:gd name="connsiteY32" fmla="*/ 2514993 h 3251912"/>
                <a:gd name="connsiteX33" fmla="*/ 5314867 w 5324985"/>
                <a:gd name="connsiteY33" fmla="*/ 2522881 h 3251912"/>
                <a:gd name="connsiteX34" fmla="*/ 5038276 w 5324985"/>
                <a:gd name="connsiteY34" fmla="*/ 2722421 h 3251912"/>
                <a:gd name="connsiteX35" fmla="*/ 4741701 w 5324985"/>
                <a:gd name="connsiteY35" fmla="*/ 2904937 h 3251912"/>
                <a:gd name="connsiteX36" fmla="*/ 4420728 w 5324985"/>
                <a:gd name="connsiteY36" fmla="*/ 3058848 h 3251912"/>
                <a:gd name="connsiteX37" fmla="*/ 3717481 w 5324985"/>
                <a:gd name="connsiteY37" fmla="*/ 3237079 h 3251912"/>
                <a:gd name="connsiteX38" fmla="*/ 3535661 w 5324985"/>
                <a:gd name="connsiteY38" fmla="*/ 3249934 h 3251912"/>
                <a:gd name="connsiteX39" fmla="*/ 3490175 w 5324985"/>
                <a:gd name="connsiteY39" fmla="*/ 3251555 h 3251912"/>
                <a:gd name="connsiteX40" fmla="*/ 3444813 w 5324985"/>
                <a:gd name="connsiteY40" fmla="*/ 3251787 h 3251912"/>
                <a:gd name="connsiteX41" fmla="*/ 3355681 w 5324985"/>
                <a:gd name="connsiteY41" fmla="*/ 3250745 h 3251912"/>
                <a:gd name="connsiteX42" fmla="*/ 3179011 w 5324985"/>
                <a:gd name="connsiteY42" fmla="*/ 3243795 h 3251912"/>
                <a:gd name="connsiteX43" fmla="*/ 3002217 w 5324985"/>
                <a:gd name="connsiteY43" fmla="*/ 3227814 h 3251912"/>
                <a:gd name="connsiteX44" fmla="*/ 2650103 w 5324985"/>
                <a:gd name="connsiteY44" fmla="*/ 3170836 h 3251912"/>
                <a:gd name="connsiteX45" fmla="*/ 2305836 w 5324985"/>
                <a:gd name="connsiteY45" fmla="*/ 3072514 h 3251912"/>
                <a:gd name="connsiteX46" fmla="*/ 1978611 w 5324985"/>
                <a:gd name="connsiteY46" fmla="*/ 2929952 h 3251912"/>
                <a:gd name="connsiteX47" fmla="*/ 1678235 w 5324985"/>
                <a:gd name="connsiteY47" fmla="*/ 2744424 h 3251912"/>
                <a:gd name="connsiteX48" fmla="*/ 1175688 w 5324985"/>
                <a:gd name="connsiteY48" fmla="*/ 2277018 h 3251912"/>
                <a:gd name="connsiteX49" fmla="*/ 971310 w 5324985"/>
                <a:gd name="connsiteY49" fmla="*/ 2012044 h 3251912"/>
                <a:gd name="connsiteX50" fmla="*/ 790717 w 5324985"/>
                <a:gd name="connsiteY50" fmla="*/ 1735723 h 3251912"/>
                <a:gd name="connsiteX51" fmla="*/ 706488 w 5324985"/>
                <a:gd name="connsiteY51" fmla="*/ 1598604 h 3251912"/>
                <a:gd name="connsiteX52" fmla="*/ 618951 w 5324985"/>
                <a:gd name="connsiteY52" fmla="*/ 1463802 h 3251912"/>
                <a:gd name="connsiteX53" fmla="*/ 436273 w 5324985"/>
                <a:gd name="connsiteY53" fmla="*/ 1195355 h 3251912"/>
                <a:gd name="connsiteX54" fmla="*/ 346896 w 5324985"/>
                <a:gd name="connsiteY54" fmla="*/ 1058816 h 3251912"/>
                <a:gd name="connsiteX55" fmla="*/ 261809 w 5324985"/>
                <a:gd name="connsiteY55" fmla="*/ 919264 h 3251912"/>
                <a:gd name="connsiteX56" fmla="*/ 118487 w 5324985"/>
                <a:gd name="connsiteY56" fmla="*/ 626498 h 3251912"/>
                <a:gd name="connsiteX57" fmla="*/ 28130 w 5324985"/>
                <a:gd name="connsiteY57" fmla="*/ 315781 h 3251912"/>
                <a:gd name="connsiteX58" fmla="*/ 6751 w 5324985"/>
                <a:gd name="connsiteY58" fmla="*/ 156195 h 32519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</a:cxnLst>
              <a:rect l="l" t="t" r="r" b="b"/>
              <a:pathLst>
                <a:path w="5324985" h="3251912">
                  <a:moveTo>
                    <a:pt x="0" y="0"/>
                  </a:moveTo>
                  <a:lnTo>
                    <a:pt x="36826" y="0"/>
                  </a:lnTo>
                  <a:lnTo>
                    <a:pt x="45003" y="152909"/>
                  </a:lnTo>
                  <a:cubicBezTo>
                    <a:pt x="50351" y="205154"/>
                    <a:pt x="58290" y="257123"/>
                    <a:pt x="68956" y="308600"/>
                  </a:cubicBezTo>
                  <a:cubicBezTo>
                    <a:pt x="91393" y="411324"/>
                    <a:pt x="123882" y="511847"/>
                    <a:pt x="167774" y="607968"/>
                  </a:cubicBezTo>
                  <a:cubicBezTo>
                    <a:pt x="178195" y="632173"/>
                    <a:pt x="190333" y="655798"/>
                    <a:pt x="201857" y="679539"/>
                  </a:cubicBezTo>
                  <a:cubicBezTo>
                    <a:pt x="214363" y="702933"/>
                    <a:pt x="226255" y="726557"/>
                    <a:pt x="239741" y="749488"/>
                  </a:cubicBezTo>
                  <a:cubicBezTo>
                    <a:pt x="265488" y="795812"/>
                    <a:pt x="294176" y="840746"/>
                    <a:pt x="323724" y="885101"/>
                  </a:cubicBezTo>
                  <a:cubicBezTo>
                    <a:pt x="353149" y="929572"/>
                    <a:pt x="384657" y="972885"/>
                    <a:pt x="416412" y="1016081"/>
                  </a:cubicBezTo>
                  <a:cubicBezTo>
                    <a:pt x="448655" y="1058931"/>
                    <a:pt x="482127" y="1101202"/>
                    <a:pt x="515719" y="1143356"/>
                  </a:cubicBezTo>
                  <a:cubicBezTo>
                    <a:pt x="583027" y="1227782"/>
                    <a:pt x="653402" y="1310470"/>
                    <a:pt x="722427" y="1395127"/>
                  </a:cubicBezTo>
                  <a:cubicBezTo>
                    <a:pt x="757123" y="1437282"/>
                    <a:pt x="791697" y="1479783"/>
                    <a:pt x="825780" y="1522749"/>
                  </a:cubicBezTo>
                  <a:cubicBezTo>
                    <a:pt x="859742" y="1565367"/>
                    <a:pt x="893457" y="1610649"/>
                    <a:pt x="926314" y="1651992"/>
                  </a:cubicBezTo>
                  <a:cubicBezTo>
                    <a:pt x="958927" y="1694379"/>
                    <a:pt x="993132" y="1735492"/>
                    <a:pt x="1026848" y="1776836"/>
                  </a:cubicBezTo>
                  <a:cubicBezTo>
                    <a:pt x="1061545" y="1817485"/>
                    <a:pt x="1095996" y="1858133"/>
                    <a:pt x="1131918" y="1897393"/>
                  </a:cubicBezTo>
                  <a:cubicBezTo>
                    <a:pt x="1203273" y="1976376"/>
                    <a:pt x="1277447" y="2052463"/>
                    <a:pt x="1354688" y="2124728"/>
                  </a:cubicBezTo>
                  <a:cubicBezTo>
                    <a:pt x="1509411" y="2268911"/>
                    <a:pt x="1676396" y="2397575"/>
                    <a:pt x="1855027" y="2504236"/>
                  </a:cubicBezTo>
                  <a:cubicBezTo>
                    <a:pt x="1944528" y="2557277"/>
                    <a:pt x="2036357" y="2605917"/>
                    <a:pt x="2131618" y="2646913"/>
                  </a:cubicBezTo>
                  <a:cubicBezTo>
                    <a:pt x="2226267" y="2689068"/>
                    <a:pt x="2323981" y="2724622"/>
                    <a:pt x="2423534" y="2754732"/>
                  </a:cubicBezTo>
                  <a:cubicBezTo>
                    <a:pt x="2523087" y="2784958"/>
                    <a:pt x="2624602" y="2809394"/>
                    <a:pt x="2727588" y="2829197"/>
                  </a:cubicBezTo>
                  <a:cubicBezTo>
                    <a:pt x="2830698" y="2848653"/>
                    <a:pt x="2935522" y="2861971"/>
                    <a:pt x="3041083" y="2870890"/>
                  </a:cubicBezTo>
                  <a:cubicBezTo>
                    <a:pt x="3146644" y="2879922"/>
                    <a:pt x="3253307" y="2883860"/>
                    <a:pt x="3360340" y="2883976"/>
                  </a:cubicBezTo>
                  <a:cubicBezTo>
                    <a:pt x="3387067" y="2883976"/>
                    <a:pt x="3414162" y="2884439"/>
                    <a:pt x="3439663" y="2883396"/>
                  </a:cubicBezTo>
                  <a:lnTo>
                    <a:pt x="3478529" y="2882471"/>
                  </a:lnTo>
                  <a:lnTo>
                    <a:pt x="3517271" y="2880616"/>
                  </a:lnTo>
                  <a:cubicBezTo>
                    <a:pt x="3568887" y="2878417"/>
                    <a:pt x="3620257" y="2873552"/>
                    <a:pt x="3671260" y="2867878"/>
                  </a:cubicBezTo>
                  <a:cubicBezTo>
                    <a:pt x="3875515" y="2844253"/>
                    <a:pt x="4074253" y="2792486"/>
                    <a:pt x="4265268" y="2716283"/>
                  </a:cubicBezTo>
                  <a:cubicBezTo>
                    <a:pt x="4361020" y="2678529"/>
                    <a:pt x="4454444" y="2633710"/>
                    <a:pt x="4546395" y="2584724"/>
                  </a:cubicBezTo>
                  <a:cubicBezTo>
                    <a:pt x="4638470" y="2535967"/>
                    <a:pt x="4728827" y="2481885"/>
                    <a:pt x="4817837" y="2424674"/>
                  </a:cubicBezTo>
                  <a:cubicBezTo>
                    <a:pt x="4906846" y="2367348"/>
                    <a:pt x="4994385" y="2306317"/>
                    <a:pt x="5081677" y="2243548"/>
                  </a:cubicBezTo>
                  <a:cubicBezTo>
                    <a:pt x="5125201" y="2212164"/>
                    <a:pt x="5168603" y="2179969"/>
                    <a:pt x="5211881" y="2147658"/>
                  </a:cubicBezTo>
                  <a:lnTo>
                    <a:pt x="5324985" y="2062128"/>
                  </a:lnTo>
                  <a:lnTo>
                    <a:pt x="5324985" y="2514993"/>
                  </a:lnTo>
                  <a:lnTo>
                    <a:pt x="5314867" y="2522881"/>
                  </a:lnTo>
                  <a:cubicBezTo>
                    <a:pt x="5225490" y="2591325"/>
                    <a:pt x="5133783" y="2658379"/>
                    <a:pt x="5038276" y="2722421"/>
                  </a:cubicBezTo>
                  <a:cubicBezTo>
                    <a:pt x="4942892" y="2786348"/>
                    <a:pt x="4844810" y="2848422"/>
                    <a:pt x="4741701" y="2904937"/>
                  </a:cubicBezTo>
                  <a:cubicBezTo>
                    <a:pt x="4638592" y="2961337"/>
                    <a:pt x="4531929" y="3013683"/>
                    <a:pt x="4420728" y="3058848"/>
                  </a:cubicBezTo>
                  <a:cubicBezTo>
                    <a:pt x="4199063" y="3150338"/>
                    <a:pt x="3959621" y="3211485"/>
                    <a:pt x="3717481" y="3237079"/>
                  </a:cubicBezTo>
                  <a:cubicBezTo>
                    <a:pt x="3656914" y="3243101"/>
                    <a:pt x="3596227" y="3247966"/>
                    <a:pt x="3535661" y="3249934"/>
                  </a:cubicBezTo>
                  <a:lnTo>
                    <a:pt x="3490175" y="3251555"/>
                  </a:lnTo>
                  <a:lnTo>
                    <a:pt x="3444813" y="3251787"/>
                  </a:lnTo>
                  <a:cubicBezTo>
                    <a:pt x="3414162" y="3252250"/>
                    <a:pt x="3385105" y="3251324"/>
                    <a:pt x="3355681" y="3250745"/>
                  </a:cubicBezTo>
                  <a:cubicBezTo>
                    <a:pt x="3296954" y="3250050"/>
                    <a:pt x="3237860" y="3246692"/>
                    <a:pt x="3179011" y="3243795"/>
                  </a:cubicBezTo>
                  <a:cubicBezTo>
                    <a:pt x="3120039" y="3239164"/>
                    <a:pt x="3061067" y="3234878"/>
                    <a:pt x="3002217" y="3227814"/>
                  </a:cubicBezTo>
                  <a:cubicBezTo>
                    <a:pt x="2884397" y="3214496"/>
                    <a:pt x="2766699" y="3196314"/>
                    <a:pt x="2650103" y="3170836"/>
                  </a:cubicBezTo>
                  <a:cubicBezTo>
                    <a:pt x="2533510" y="3145358"/>
                    <a:pt x="2418263" y="3112583"/>
                    <a:pt x="2305836" y="3072514"/>
                  </a:cubicBezTo>
                  <a:cubicBezTo>
                    <a:pt x="2193410" y="3032328"/>
                    <a:pt x="2083926" y="2984383"/>
                    <a:pt x="1978611" y="2929952"/>
                  </a:cubicBezTo>
                  <a:cubicBezTo>
                    <a:pt x="1873663" y="2874711"/>
                    <a:pt x="1772884" y="2812985"/>
                    <a:pt x="1678235" y="2744424"/>
                  </a:cubicBezTo>
                  <a:cubicBezTo>
                    <a:pt x="1488201" y="2608001"/>
                    <a:pt x="1321708" y="2448068"/>
                    <a:pt x="1175688" y="2277018"/>
                  </a:cubicBezTo>
                  <a:cubicBezTo>
                    <a:pt x="1102985" y="2191086"/>
                    <a:pt x="1035309" y="2102377"/>
                    <a:pt x="971310" y="2012044"/>
                  </a:cubicBezTo>
                  <a:cubicBezTo>
                    <a:pt x="907188" y="1921714"/>
                    <a:pt x="847358" y="1829413"/>
                    <a:pt x="790717" y="1735723"/>
                  </a:cubicBezTo>
                  <a:cubicBezTo>
                    <a:pt x="761782" y="1688357"/>
                    <a:pt x="735300" y="1644002"/>
                    <a:pt x="706488" y="1598604"/>
                  </a:cubicBezTo>
                  <a:cubicBezTo>
                    <a:pt x="677922" y="1553555"/>
                    <a:pt x="648866" y="1508505"/>
                    <a:pt x="618951" y="1463802"/>
                  </a:cubicBezTo>
                  <a:lnTo>
                    <a:pt x="436273" y="1195355"/>
                  </a:lnTo>
                  <a:cubicBezTo>
                    <a:pt x="405990" y="1150189"/>
                    <a:pt x="376075" y="1104792"/>
                    <a:pt x="346896" y="1058816"/>
                  </a:cubicBezTo>
                  <a:cubicBezTo>
                    <a:pt x="317716" y="1012838"/>
                    <a:pt x="288782" y="966747"/>
                    <a:pt x="261809" y="919264"/>
                  </a:cubicBezTo>
                  <a:cubicBezTo>
                    <a:pt x="207742" y="824764"/>
                    <a:pt x="158088" y="727485"/>
                    <a:pt x="118487" y="626498"/>
                  </a:cubicBezTo>
                  <a:cubicBezTo>
                    <a:pt x="78151" y="525859"/>
                    <a:pt x="48237" y="421515"/>
                    <a:pt x="28130" y="315781"/>
                  </a:cubicBezTo>
                  <a:cubicBezTo>
                    <a:pt x="18506" y="262914"/>
                    <a:pt x="11425" y="209642"/>
                    <a:pt x="6751" y="156195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10F3AF96-AAC1-41E3-9F66-0A6277845D1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16467" y="-1"/>
              <a:ext cx="5275533" cy="2980757"/>
            </a:xfrm>
            <a:custGeom>
              <a:avLst/>
              <a:gdLst>
                <a:gd name="connsiteX0" fmla="*/ 0 w 5275533"/>
                <a:gd name="connsiteY0" fmla="*/ 0 h 2980757"/>
                <a:gd name="connsiteX1" fmla="*/ 201166 w 5275533"/>
                <a:gd name="connsiteY1" fmla="*/ 0 h 2980757"/>
                <a:gd name="connsiteX2" fmla="*/ 206734 w 5275533"/>
                <a:gd name="connsiteY2" fmla="*/ 89286 h 2980757"/>
                <a:gd name="connsiteX3" fmla="*/ 232051 w 5275533"/>
                <a:gd name="connsiteY3" fmla="*/ 226897 h 2980757"/>
                <a:gd name="connsiteX4" fmla="*/ 332707 w 5275533"/>
                <a:gd name="connsiteY4" fmla="*/ 487120 h 2980757"/>
                <a:gd name="connsiteX5" fmla="*/ 402959 w 5275533"/>
                <a:gd name="connsiteY5" fmla="*/ 609647 h 2980757"/>
                <a:gd name="connsiteX6" fmla="*/ 483631 w 5275533"/>
                <a:gd name="connsiteY6" fmla="*/ 728236 h 2980757"/>
                <a:gd name="connsiteX7" fmla="*/ 669986 w 5275533"/>
                <a:gd name="connsiteY7" fmla="*/ 957424 h 2980757"/>
                <a:gd name="connsiteX8" fmla="*/ 871667 w 5275533"/>
                <a:gd name="connsiteY8" fmla="*/ 1188348 h 2980757"/>
                <a:gd name="connsiteX9" fmla="*/ 971956 w 5275533"/>
                <a:gd name="connsiteY9" fmla="*/ 1308905 h 2980757"/>
                <a:gd name="connsiteX10" fmla="*/ 1020139 w 5275533"/>
                <a:gd name="connsiteY10" fmla="*/ 1368084 h 2980757"/>
                <a:gd name="connsiteX11" fmla="*/ 1067340 w 5275533"/>
                <a:gd name="connsiteY11" fmla="*/ 1424715 h 2980757"/>
                <a:gd name="connsiteX12" fmla="*/ 1472909 w 5275533"/>
                <a:gd name="connsiteY12" fmla="*/ 1843252 h 2980757"/>
                <a:gd name="connsiteX13" fmla="*/ 1688567 w 5275533"/>
                <a:gd name="connsiteY13" fmla="*/ 2031559 h 2980757"/>
                <a:gd name="connsiteX14" fmla="*/ 1914401 w 5275533"/>
                <a:gd name="connsiteY14" fmla="*/ 2205156 h 2980757"/>
                <a:gd name="connsiteX15" fmla="*/ 2418909 w 5275533"/>
                <a:gd name="connsiteY15" fmla="*/ 2479741 h 2980757"/>
                <a:gd name="connsiteX16" fmla="*/ 2701141 w 5275533"/>
                <a:gd name="connsiteY16" fmla="*/ 2557333 h 2980757"/>
                <a:gd name="connsiteX17" fmla="*/ 2773475 w 5275533"/>
                <a:gd name="connsiteY17" fmla="*/ 2570999 h 2980757"/>
                <a:gd name="connsiteX18" fmla="*/ 2846424 w 5275533"/>
                <a:gd name="connsiteY18" fmla="*/ 2582465 h 2980757"/>
                <a:gd name="connsiteX19" fmla="*/ 2993669 w 5275533"/>
                <a:gd name="connsiteY19" fmla="*/ 2598909 h 2980757"/>
                <a:gd name="connsiteX20" fmla="*/ 3067721 w 5275533"/>
                <a:gd name="connsiteY20" fmla="*/ 2604237 h 2980757"/>
                <a:gd name="connsiteX21" fmla="*/ 3142019 w 5275533"/>
                <a:gd name="connsiteY21" fmla="*/ 2607943 h 2980757"/>
                <a:gd name="connsiteX22" fmla="*/ 3216561 w 5275533"/>
                <a:gd name="connsiteY22" fmla="*/ 2609564 h 2980757"/>
                <a:gd name="connsiteX23" fmla="*/ 3291225 w 5275533"/>
                <a:gd name="connsiteY23" fmla="*/ 2609217 h 2980757"/>
                <a:gd name="connsiteX24" fmla="*/ 3328619 w 5275533"/>
                <a:gd name="connsiteY24" fmla="*/ 2608869 h 2980757"/>
                <a:gd name="connsiteX25" fmla="*/ 3364665 w 5275533"/>
                <a:gd name="connsiteY25" fmla="*/ 2607363 h 2980757"/>
                <a:gd name="connsiteX26" fmla="*/ 3400587 w 5275533"/>
                <a:gd name="connsiteY26" fmla="*/ 2605627 h 2980757"/>
                <a:gd name="connsiteX27" fmla="*/ 3436387 w 5275533"/>
                <a:gd name="connsiteY27" fmla="*/ 2602847 h 2980757"/>
                <a:gd name="connsiteX28" fmla="*/ 3578361 w 5275533"/>
                <a:gd name="connsiteY28" fmla="*/ 2586286 h 2980757"/>
                <a:gd name="connsiteX29" fmla="*/ 4119159 w 5275533"/>
                <a:gd name="connsiteY29" fmla="*/ 2418594 h 2980757"/>
                <a:gd name="connsiteX30" fmla="*/ 4618765 w 5275533"/>
                <a:gd name="connsiteY30" fmla="*/ 2124668 h 2980757"/>
                <a:gd name="connsiteX31" fmla="*/ 4739895 w 5275533"/>
                <a:gd name="connsiteY31" fmla="*/ 2038275 h 2980757"/>
                <a:gd name="connsiteX32" fmla="*/ 4861027 w 5275533"/>
                <a:gd name="connsiteY32" fmla="*/ 1948986 h 2980757"/>
                <a:gd name="connsiteX33" fmla="*/ 5106354 w 5275533"/>
                <a:gd name="connsiteY33" fmla="*/ 1763690 h 2980757"/>
                <a:gd name="connsiteX34" fmla="*/ 5275533 w 5275533"/>
                <a:gd name="connsiteY34" fmla="*/ 1641017 h 2980757"/>
                <a:gd name="connsiteX35" fmla="*/ 5275533 w 5275533"/>
                <a:gd name="connsiteY35" fmla="*/ 2257481 h 2980757"/>
                <a:gd name="connsiteX36" fmla="*/ 5168881 w 5275533"/>
                <a:gd name="connsiteY36" fmla="*/ 2332084 h 2980757"/>
                <a:gd name="connsiteX37" fmla="*/ 5036225 w 5275533"/>
                <a:gd name="connsiteY37" fmla="*/ 2421489 h 2980757"/>
                <a:gd name="connsiteX38" fmla="*/ 4899401 w 5275533"/>
                <a:gd name="connsiteY38" fmla="*/ 2508347 h 2980757"/>
                <a:gd name="connsiteX39" fmla="*/ 4612145 w 5275533"/>
                <a:gd name="connsiteY39" fmla="*/ 2671407 h 2980757"/>
                <a:gd name="connsiteX40" fmla="*/ 4303187 w 5275533"/>
                <a:gd name="connsiteY40" fmla="*/ 2810030 h 2980757"/>
                <a:gd name="connsiteX41" fmla="*/ 3630835 w 5275533"/>
                <a:gd name="connsiteY41" fmla="*/ 2969500 h 2980757"/>
                <a:gd name="connsiteX42" fmla="*/ 3457719 w 5275533"/>
                <a:gd name="connsiteY42" fmla="*/ 2979808 h 2980757"/>
                <a:gd name="connsiteX43" fmla="*/ 3414441 w 5275533"/>
                <a:gd name="connsiteY43" fmla="*/ 2980733 h 2980757"/>
                <a:gd name="connsiteX44" fmla="*/ 3371285 w 5275533"/>
                <a:gd name="connsiteY44" fmla="*/ 2980502 h 2980757"/>
                <a:gd name="connsiteX45" fmla="*/ 3328252 w 5275533"/>
                <a:gd name="connsiteY45" fmla="*/ 2980039 h 2980757"/>
                <a:gd name="connsiteX46" fmla="*/ 3286445 w 5275533"/>
                <a:gd name="connsiteY46" fmla="*/ 2978534 h 2980757"/>
                <a:gd name="connsiteX47" fmla="*/ 2952475 w 5275533"/>
                <a:gd name="connsiteY47" fmla="*/ 2953402 h 2980757"/>
                <a:gd name="connsiteX48" fmla="*/ 2620591 w 5275533"/>
                <a:gd name="connsiteY48" fmla="*/ 2898046 h 2980757"/>
                <a:gd name="connsiteX49" fmla="*/ 2294591 w 5275533"/>
                <a:gd name="connsiteY49" fmla="*/ 2811305 h 2980757"/>
                <a:gd name="connsiteX50" fmla="*/ 1670544 w 5275533"/>
                <a:gd name="connsiteY50" fmla="*/ 2550501 h 2980757"/>
                <a:gd name="connsiteX51" fmla="*/ 1144703 w 5275533"/>
                <a:gd name="connsiteY51" fmla="*/ 2144472 h 2980757"/>
                <a:gd name="connsiteX52" fmla="*/ 931497 w 5275533"/>
                <a:gd name="connsiteY52" fmla="*/ 1900114 h 2980757"/>
                <a:gd name="connsiteX53" fmla="*/ 745265 w 5275533"/>
                <a:gd name="connsiteY53" fmla="*/ 1641395 h 2980757"/>
                <a:gd name="connsiteX54" fmla="*/ 701741 w 5275533"/>
                <a:gd name="connsiteY54" fmla="*/ 1575500 h 2980757"/>
                <a:gd name="connsiteX55" fmla="*/ 660178 w 5275533"/>
                <a:gd name="connsiteY55" fmla="*/ 1511573 h 2980757"/>
                <a:gd name="connsiteX56" fmla="*/ 578158 w 5275533"/>
                <a:gd name="connsiteY56" fmla="*/ 1387656 h 2980757"/>
                <a:gd name="connsiteX57" fmla="*/ 408230 w 5275533"/>
                <a:gd name="connsiteY57" fmla="*/ 1134497 h 2980757"/>
                <a:gd name="connsiteX58" fmla="*/ 242349 w 5275533"/>
                <a:gd name="connsiteY58" fmla="*/ 866860 h 2980757"/>
                <a:gd name="connsiteX59" fmla="*/ 167562 w 5275533"/>
                <a:gd name="connsiteY59" fmla="*/ 724994 h 2980757"/>
                <a:gd name="connsiteX60" fmla="*/ 104054 w 5275533"/>
                <a:gd name="connsiteY60" fmla="*/ 576525 h 2980757"/>
                <a:gd name="connsiteX61" fmla="*/ 55381 w 5275533"/>
                <a:gd name="connsiteY61" fmla="*/ 422499 h 2980757"/>
                <a:gd name="connsiteX62" fmla="*/ 37236 w 5275533"/>
                <a:gd name="connsiteY62" fmla="*/ 343980 h 2980757"/>
                <a:gd name="connsiteX63" fmla="*/ 29267 w 5275533"/>
                <a:gd name="connsiteY63" fmla="*/ 304604 h 2980757"/>
                <a:gd name="connsiteX64" fmla="*/ 22646 w 5275533"/>
                <a:gd name="connsiteY64" fmla="*/ 265113 h 2980757"/>
                <a:gd name="connsiteX65" fmla="*/ 3903 w 5275533"/>
                <a:gd name="connsiteY65" fmla="*/ 106787 h 29807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</a:cxnLst>
              <a:rect l="l" t="t" r="r" b="b"/>
              <a:pathLst>
                <a:path w="5275533" h="2980757">
                  <a:moveTo>
                    <a:pt x="0" y="0"/>
                  </a:moveTo>
                  <a:lnTo>
                    <a:pt x="201166" y="0"/>
                  </a:lnTo>
                  <a:lnTo>
                    <a:pt x="206734" y="89286"/>
                  </a:lnTo>
                  <a:cubicBezTo>
                    <a:pt x="212220" y="135755"/>
                    <a:pt x="220465" y="181731"/>
                    <a:pt x="232051" y="226897"/>
                  </a:cubicBezTo>
                  <a:cubicBezTo>
                    <a:pt x="254855" y="317344"/>
                    <a:pt x="290287" y="403854"/>
                    <a:pt x="332707" y="487120"/>
                  </a:cubicBezTo>
                  <a:cubicBezTo>
                    <a:pt x="354163" y="528696"/>
                    <a:pt x="377948" y="569461"/>
                    <a:pt x="402959" y="609647"/>
                  </a:cubicBezTo>
                  <a:cubicBezTo>
                    <a:pt x="428337" y="649717"/>
                    <a:pt x="455433" y="689209"/>
                    <a:pt x="483631" y="728236"/>
                  </a:cubicBezTo>
                  <a:cubicBezTo>
                    <a:pt x="540764" y="806061"/>
                    <a:pt x="604271" y="881569"/>
                    <a:pt x="669986" y="957424"/>
                  </a:cubicBezTo>
                  <a:cubicBezTo>
                    <a:pt x="735701" y="1033395"/>
                    <a:pt x="804359" y="1109366"/>
                    <a:pt x="871667" y="1188348"/>
                  </a:cubicBezTo>
                  <a:cubicBezTo>
                    <a:pt x="905383" y="1227723"/>
                    <a:pt x="938731" y="1268025"/>
                    <a:pt x="971956" y="1308905"/>
                  </a:cubicBezTo>
                  <a:lnTo>
                    <a:pt x="1020139" y="1368084"/>
                  </a:lnTo>
                  <a:cubicBezTo>
                    <a:pt x="1035954" y="1386962"/>
                    <a:pt x="1051035" y="1406302"/>
                    <a:pt x="1067340" y="1424715"/>
                  </a:cubicBezTo>
                  <a:cubicBezTo>
                    <a:pt x="1194602" y="1574573"/>
                    <a:pt x="1332652" y="1712503"/>
                    <a:pt x="1472909" y="1843252"/>
                  </a:cubicBezTo>
                  <a:cubicBezTo>
                    <a:pt x="1543406" y="1908337"/>
                    <a:pt x="1615128" y="1971221"/>
                    <a:pt x="1688567" y="2031559"/>
                  </a:cubicBezTo>
                  <a:cubicBezTo>
                    <a:pt x="1762006" y="2091895"/>
                    <a:pt x="1836793" y="2150263"/>
                    <a:pt x="1914401" y="2205156"/>
                  </a:cubicBezTo>
                  <a:cubicBezTo>
                    <a:pt x="2069003" y="2315176"/>
                    <a:pt x="2235742" y="2413498"/>
                    <a:pt x="2418909" y="2479741"/>
                  </a:cubicBezTo>
                  <a:cubicBezTo>
                    <a:pt x="2510249" y="2512863"/>
                    <a:pt x="2604898" y="2538225"/>
                    <a:pt x="2701141" y="2557333"/>
                  </a:cubicBezTo>
                  <a:cubicBezTo>
                    <a:pt x="2725293" y="2561850"/>
                    <a:pt x="2749201" y="2567062"/>
                    <a:pt x="2773475" y="2570999"/>
                  </a:cubicBezTo>
                  <a:lnTo>
                    <a:pt x="2846424" y="2582465"/>
                  </a:lnTo>
                  <a:cubicBezTo>
                    <a:pt x="2895343" y="2588602"/>
                    <a:pt x="2944261" y="2595088"/>
                    <a:pt x="2993669" y="2598909"/>
                  </a:cubicBezTo>
                  <a:cubicBezTo>
                    <a:pt x="3018313" y="2601110"/>
                    <a:pt x="3042956" y="2603195"/>
                    <a:pt x="3067721" y="2604237"/>
                  </a:cubicBezTo>
                  <a:cubicBezTo>
                    <a:pt x="3092487" y="2605394"/>
                    <a:pt x="3117130" y="2607247"/>
                    <a:pt x="3142019" y="2607943"/>
                  </a:cubicBezTo>
                  <a:lnTo>
                    <a:pt x="3216561" y="2609564"/>
                  </a:lnTo>
                  <a:cubicBezTo>
                    <a:pt x="3241326" y="2610142"/>
                    <a:pt x="3266337" y="2609333"/>
                    <a:pt x="3291225" y="2609217"/>
                  </a:cubicBezTo>
                  <a:lnTo>
                    <a:pt x="3328619" y="2608869"/>
                  </a:lnTo>
                  <a:cubicBezTo>
                    <a:pt x="3340757" y="2608522"/>
                    <a:pt x="3352649" y="2607827"/>
                    <a:pt x="3364665" y="2607363"/>
                  </a:cubicBezTo>
                  <a:cubicBezTo>
                    <a:pt x="3376679" y="2606784"/>
                    <a:pt x="3388695" y="2606438"/>
                    <a:pt x="3400587" y="2605627"/>
                  </a:cubicBezTo>
                  <a:lnTo>
                    <a:pt x="3436387" y="2602847"/>
                  </a:lnTo>
                  <a:cubicBezTo>
                    <a:pt x="3484079" y="2599257"/>
                    <a:pt x="3531404" y="2593235"/>
                    <a:pt x="3578361" y="2586286"/>
                  </a:cubicBezTo>
                  <a:cubicBezTo>
                    <a:pt x="3766310" y="2556871"/>
                    <a:pt x="3947025" y="2499314"/>
                    <a:pt x="4119159" y="2418594"/>
                  </a:cubicBezTo>
                  <a:cubicBezTo>
                    <a:pt x="4291907" y="2338801"/>
                    <a:pt x="4456317" y="2236657"/>
                    <a:pt x="4618765" y="2124668"/>
                  </a:cubicBezTo>
                  <a:cubicBezTo>
                    <a:pt x="4659346" y="2096759"/>
                    <a:pt x="4699682" y="2067575"/>
                    <a:pt x="4739895" y="2038275"/>
                  </a:cubicBezTo>
                  <a:cubicBezTo>
                    <a:pt x="4780355" y="2008976"/>
                    <a:pt x="4820691" y="1979212"/>
                    <a:pt x="4861027" y="1948986"/>
                  </a:cubicBezTo>
                  <a:lnTo>
                    <a:pt x="5106354" y="1763690"/>
                  </a:lnTo>
                  <a:lnTo>
                    <a:pt x="5275533" y="1641017"/>
                  </a:lnTo>
                  <a:lnTo>
                    <a:pt x="5275533" y="2257481"/>
                  </a:lnTo>
                  <a:lnTo>
                    <a:pt x="5168881" y="2332084"/>
                  </a:lnTo>
                  <a:cubicBezTo>
                    <a:pt x="5125235" y="2362079"/>
                    <a:pt x="5081099" y="2391958"/>
                    <a:pt x="5036225" y="2421489"/>
                  </a:cubicBezTo>
                  <a:cubicBezTo>
                    <a:pt x="4991231" y="2450790"/>
                    <a:pt x="4945867" y="2479857"/>
                    <a:pt x="4899401" y="2508347"/>
                  </a:cubicBezTo>
                  <a:cubicBezTo>
                    <a:pt x="4806959" y="2565440"/>
                    <a:pt x="4711574" y="2620798"/>
                    <a:pt x="4612145" y="2671407"/>
                  </a:cubicBezTo>
                  <a:cubicBezTo>
                    <a:pt x="4512836" y="2722247"/>
                    <a:pt x="4410095" y="2769496"/>
                    <a:pt x="4303187" y="2810030"/>
                  </a:cubicBezTo>
                  <a:cubicBezTo>
                    <a:pt x="4090349" y="2892256"/>
                    <a:pt x="3861694" y="2947728"/>
                    <a:pt x="3630835" y="2969500"/>
                  </a:cubicBezTo>
                  <a:cubicBezTo>
                    <a:pt x="3573089" y="2974712"/>
                    <a:pt x="3515343" y="2978649"/>
                    <a:pt x="3457719" y="2979808"/>
                  </a:cubicBezTo>
                  <a:lnTo>
                    <a:pt x="3414441" y="2980733"/>
                  </a:lnTo>
                  <a:cubicBezTo>
                    <a:pt x="3400097" y="2980850"/>
                    <a:pt x="3385630" y="2980502"/>
                    <a:pt x="3371285" y="2980502"/>
                  </a:cubicBezTo>
                  <a:lnTo>
                    <a:pt x="3328252" y="2980039"/>
                  </a:lnTo>
                  <a:lnTo>
                    <a:pt x="3286445" y="2978534"/>
                  </a:lnTo>
                  <a:cubicBezTo>
                    <a:pt x="3175121" y="2975174"/>
                    <a:pt x="3063553" y="2966837"/>
                    <a:pt x="2952475" y="2953402"/>
                  </a:cubicBezTo>
                  <a:cubicBezTo>
                    <a:pt x="2841275" y="2940664"/>
                    <a:pt x="2730319" y="2922365"/>
                    <a:pt x="2620591" y="2898046"/>
                  </a:cubicBezTo>
                  <a:cubicBezTo>
                    <a:pt x="2510984" y="2873494"/>
                    <a:pt x="2402235" y="2844426"/>
                    <a:pt x="2294591" y="2811305"/>
                  </a:cubicBezTo>
                  <a:cubicBezTo>
                    <a:pt x="2079669" y="2744483"/>
                    <a:pt x="1867198" y="2661331"/>
                    <a:pt x="1670544" y="2550501"/>
                  </a:cubicBezTo>
                  <a:cubicBezTo>
                    <a:pt x="1473767" y="2439903"/>
                    <a:pt x="1298079" y="2299657"/>
                    <a:pt x="1144703" y="2144472"/>
                  </a:cubicBezTo>
                  <a:cubicBezTo>
                    <a:pt x="1067586" y="2066996"/>
                    <a:pt x="997458" y="1984539"/>
                    <a:pt x="931497" y="1900114"/>
                  </a:cubicBezTo>
                  <a:cubicBezTo>
                    <a:pt x="865906" y="1815342"/>
                    <a:pt x="803500" y="1729295"/>
                    <a:pt x="745265" y="1641395"/>
                  </a:cubicBezTo>
                  <a:cubicBezTo>
                    <a:pt x="730307" y="1619623"/>
                    <a:pt x="716207" y="1597503"/>
                    <a:pt x="701741" y="1575500"/>
                  </a:cubicBezTo>
                  <a:lnTo>
                    <a:pt x="660178" y="1511573"/>
                  </a:lnTo>
                  <a:cubicBezTo>
                    <a:pt x="633574" y="1470229"/>
                    <a:pt x="605989" y="1429232"/>
                    <a:pt x="578158" y="1387656"/>
                  </a:cubicBezTo>
                  <a:lnTo>
                    <a:pt x="408230" y="1134497"/>
                  </a:lnTo>
                  <a:cubicBezTo>
                    <a:pt x="351220" y="1048219"/>
                    <a:pt x="294945" y="959392"/>
                    <a:pt x="242349" y="866860"/>
                  </a:cubicBezTo>
                  <a:cubicBezTo>
                    <a:pt x="216112" y="820536"/>
                    <a:pt x="190734" y="773402"/>
                    <a:pt x="167562" y="724994"/>
                  </a:cubicBezTo>
                  <a:cubicBezTo>
                    <a:pt x="144513" y="676469"/>
                    <a:pt x="123057" y="627019"/>
                    <a:pt x="104054" y="576525"/>
                  </a:cubicBezTo>
                  <a:cubicBezTo>
                    <a:pt x="85418" y="525917"/>
                    <a:pt x="68867" y="474613"/>
                    <a:pt x="55381" y="422499"/>
                  </a:cubicBezTo>
                  <a:cubicBezTo>
                    <a:pt x="49006" y="396442"/>
                    <a:pt x="42508" y="370269"/>
                    <a:pt x="37236" y="343980"/>
                  </a:cubicBezTo>
                  <a:lnTo>
                    <a:pt x="29267" y="304604"/>
                  </a:lnTo>
                  <a:lnTo>
                    <a:pt x="22646" y="265113"/>
                  </a:lnTo>
                  <a:cubicBezTo>
                    <a:pt x="14003" y="212420"/>
                    <a:pt x="7872" y="159582"/>
                    <a:pt x="3903" y="106787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5DF38A98-557F-4C23-935A-42806B67AA3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21214" y="-1"/>
              <a:ext cx="5270786" cy="2927775"/>
            </a:xfrm>
            <a:custGeom>
              <a:avLst/>
              <a:gdLst>
                <a:gd name="connsiteX0" fmla="*/ 0 w 5270786"/>
                <a:gd name="connsiteY0" fmla="*/ 0 h 2927775"/>
                <a:gd name="connsiteX1" fmla="*/ 613805 w 5270786"/>
                <a:gd name="connsiteY1" fmla="*/ 0 h 2927775"/>
                <a:gd name="connsiteX2" fmla="*/ 618487 w 5270786"/>
                <a:gd name="connsiteY2" fmla="*/ 85404 h 2927775"/>
                <a:gd name="connsiteX3" fmla="*/ 1054084 w 5270786"/>
                <a:gd name="connsiteY3" fmla="*/ 895200 h 2927775"/>
                <a:gd name="connsiteX4" fmla="*/ 1276976 w 5270786"/>
                <a:gd name="connsiteY4" fmla="*/ 1191325 h 2927775"/>
                <a:gd name="connsiteX5" fmla="*/ 3368450 w 5270786"/>
                <a:gd name="connsiteY5" fmla="*/ 2348843 h 2927775"/>
                <a:gd name="connsiteX6" fmla="*/ 4956151 w 5270786"/>
                <a:gd name="connsiteY6" fmla="*/ 1636730 h 2927775"/>
                <a:gd name="connsiteX7" fmla="*/ 5149372 w 5270786"/>
                <a:gd name="connsiteY7" fmla="*/ 1495325 h 2927775"/>
                <a:gd name="connsiteX8" fmla="*/ 5270786 w 5270786"/>
                <a:gd name="connsiteY8" fmla="*/ 1406110 h 2927775"/>
                <a:gd name="connsiteX9" fmla="*/ 5270786 w 5270786"/>
                <a:gd name="connsiteY9" fmla="*/ 2138641 h 2927775"/>
                <a:gd name="connsiteX10" fmla="*/ 5112925 w 5270786"/>
                <a:gd name="connsiteY10" fmla="*/ 2253730 h 2927775"/>
                <a:gd name="connsiteX11" fmla="*/ 3368327 w 5270786"/>
                <a:gd name="connsiteY11" fmla="*/ 2927775 h 2927775"/>
                <a:gd name="connsiteX12" fmla="*/ 769646 w 5270786"/>
                <a:gd name="connsiteY12" fmla="*/ 1516288 h 2927775"/>
                <a:gd name="connsiteX13" fmla="*/ 3149 w 5270786"/>
                <a:gd name="connsiteY13" fmla="*/ 85252 h 2927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270786" h="2927775">
                  <a:moveTo>
                    <a:pt x="0" y="0"/>
                  </a:moveTo>
                  <a:lnTo>
                    <a:pt x="613805" y="0"/>
                  </a:lnTo>
                  <a:lnTo>
                    <a:pt x="618487" y="85404"/>
                  </a:lnTo>
                  <a:cubicBezTo>
                    <a:pt x="650052" y="360109"/>
                    <a:pt x="792650" y="556543"/>
                    <a:pt x="1054084" y="895200"/>
                  </a:cubicBezTo>
                  <a:cubicBezTo>
                    <a:pt x="1126174" y="988542"/>
                    <a:pt x="1200716" y="1085128"/>
                    <a:pt x="1276976" y="1191325"/>
                  </a:cubicBezTo>
                  <a:cubicBezTo>
                    <a:pt x="1859704" y="2002688"/>
                    <a:pt x="2485223" y="2348843"/>
                    <a:pt x="3368450" y="2348843"/>
                  </a:cubicBezTo>
                  <a:cubicBezTo>
                    <a:pt x="3948114" y="2348843"/>
                    <a:pt x="4373422" y="2066846"/>
                    <a:pt x="4956151" y="1636730"/>
                  </a:cubicBezTo>
                  <a:cubicBezTo>
                    <a:pt x="5021253" y="1588668"/>
                    <a:pt x="5086356" y="1541186"/>
                    <a:pt x="5149372" y="1495325"/>
                  </a:cubicBezTo>
                  <a:lnTo>
                    <a:pt x="5270786" y="1406110"/>
                  </a:lnTo>
                  <a:lnTo>
                    <a:pt x="5270786" y="2138641"/>
                  </a:lnTo>
                  <a:lnTo>
                    <a:pt x="5112925" y="2253730"/>
                  </a:lnTo>
                  <a:cubicBezTo>
                    <a:pt x="4598179" y="2621786"/>
                    <a:pt x="4074961" y="2927775"/>
                    <a:pt x="3368327" y="2927775"/>
                  </a:cubicBezTo>
                  <a:cubicBezTo>
                    <a:pt x="2170746" y="2927775"/>
                    <a:pt x="1393203" y="2384512"/>
                    <a:pt x="769646" y="1516288"/>
                  </a:cubicBezTo>
                  <a:cubicBezTo>
                    <a:pt x="418850" y="1027932"/>
                    <a:pt x="48120" y="683401"/>
                    <a:pt x="3149" y="8525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8ACEB13D-EBFC-4288-B604-572C2F779AE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21214" y="-1"/>
              <a:ext cx="5270786" cy="2927775"/>
            </a:xfrm>
            <a:custGeom>
              <a:avLst/>
              <a:gdLst>
                <a:gd name="connsiteX0" fmla="*/ 0 w 5270786"/>
                <a:gd name="connsiteY0" fmla="*/ 0 h 2927775"/>
                <a:gd name="connsiteX1" fmla="*/ 736294 w 5270786"/>
                <a:gd name="connsiteY1" fmla="*/ 0 h 2927775"/>
                <a:gd name="connsiteX2" fmla="*/ 740298 w 5270786"/>
                <a:gd name="connsiteY2" fmla="*/ 72745 h 2927775"/>
                <a:gd name="connsiteX3" fmla="*/ 1153024 w 5270786"/>
                <a:gd name="connsiteY3" fmla="*/ 826989 h 2927775"/>
                <a:gd name="connsiteX4" fmla="*/ 1378368 w 5270786"/>
                <a:gd name="connsiteY4" fmla="*/ 1126356 h 2927775"/>
                <a:gd name="connsiteX5" fmla="*/ 2238056 w 5270786"/>
                <a:gd name="connsiteY5" fmla="*/ 1955322 h 2927775"/>
                <a:gd name="connsiteX6" fmla="*/ 3368327 w 5270786"/>
                <a:gd name="connsiteY6" fmla="*/ 2233033 h 2927775"/>
                <a:gd name="connsiteX7" fmla="*/ 4095360 w 5270786"/>
                <a:gd name="connsiteY7" fmla="*/ 2056192 h 2927775"/>
                <a:gd name="connsiteX8" fmla="*/ 4880506 w 5270786"/>
                <a:gd name="connsiteY8" fmla="*/ 1545587 h 2927775"/>
                <a:gd name="connsiteX9" fmla="*/ 5074340 w 5270786"/>
                <a:gd name="connsiteY9" fmla="*/ 1403721 h 2927775"/>
                <a:gd name="connsiteX10" fmla="*/ 5270786 w 5270786"/>
                <a:gd name="connsiteY10" fmla="*/ 1259367 h 2927775"/>
                <a:gd name="connsiteX11" fmla="*/ 5270786 w 5270786"/>
                <a:gd name="connsiteY11" fmla="*/ 2138641 h 2927775"/>
                <a:gd name="connsiteX12" fmla="*/ 5112925 w 5270786"/>
                <a:gd name="connsiteY12" fmla="*/ 2253730 h 2927775"/>
                <a:gd name="connsiteX13" fmla="*/ 3368327 w 5270786"/>
                <a:gd name="connsiteY13" fmla="*/ 2927775 h 2927775"/>
                <a:gd name="connsiteX14" fmla="*/ 769646 w 5270786"/>
                <a:gd name="connsiteY14" fmla="*/ 1516288 h 2927775"/>
                <a:gd name="connsiteX15" fmla="*/ 3149 w 5270786"/>
                <a:gd name="connsiteY15" fmla="*/ 85252 h 2927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270786" h="2927775">
                  <a:moveTo>
                    <a:pt x="0" y="0"/>
                  </a:moveTo>
                  <a:lnTo>
                    <a:pt x="736294" y="0"/>
                  </a:lnTo>
                  <a:lnTo>
                    <a:pt x="740298" y="72745"/>
                  </a:lnTo>
                  <a:cubicBezTo>
                    <a:pt x="768839" y="319371"/>
                    <a:pt x="898885" y="497858"/>
                    <a:pt x="1153024" y="826989"/>
                  </a:cubicBezTo>
                  <a:cubicBezTo>
                    <a:pt x="1225727" y="921142"/>
                    <a:pt x="1300882" y="1018537"/>
                    <a:pt x="1378368" y="1126356"/>
                  </a:cubicBezTo>
                  <a:cubicBezTo>
                    <a:pt x="1652384" y="1507833"/>
                    <a:pt x="1933512" y="1779060"/>
                    <a:pt x="2238056" y="1955322"/>
                  </a:cubicBezTo>
                  <a:cubicBezTo>
                    <a:pt x="2560868" y="2142238"/>
                    <a:pt x="2930637" y="2233033"/>
                    <a:pt x="3368327" y="2233033"/>
                  </a:cubicBezTo>
                  <a:cubicBezTo>
                    <a:pt x="3616720" y="2233033"/>
                    <a:pt x="3847703" y="2176866"/>
                    <a:pt x="4095360" y="2056192"/>
                  </a:cubicBezTo>
                  <a:cubicBezTo>
                    <a:pt x="4349636" y="1932276"/>
                    <a:pt x="4601340" y="1751613"/>
                    <a:pt x="4880506" y="1545587"/>
                  </a:cubicBezTo>
                  <a:cubicBezTo>
                    <a:pt x="4945974" y="1497295"/>
                    <a:pt x="5011199" y="1449697"/>
                    <a:pt x="5074340" y="1403721"/>
                  </a:cubicBezTo>
                  <a:lnTo>
                    <a:pt x="5270786" y="1259367"/>
                  </a:lnTo>
                  <a:lnTo>
                    <a:pt x="5270786" y="2138641"/>
                  </a:lnTo>
                  <a:lnTo>
                    <a:pt x="5112925" y="2253730"/>
                  </a:lnTo>
                  <a:cubicBezTo>
                    <a:pt x="4598179" y="2621786"/>
                    <a:pt x="4074961" y="2927775"/>
                    <a:pt x="3368327" y="2927775"/>
                  </a:cubicBezTo>
                  <a:cubicBezTo>
                    <a:pt x="2170746" y="2927775"/>
                    <a:pt x="1393203" y="2384512"/>
                    <a:pt x="769646" y="1516288"/>
                  </a:cubicBezTo>
                  <a:cubicBezTo>
                    <a:pt x="418850" y="1027932"/>
                    <a:pt x="48120" y="683401"/>
                    <a:pt x="3149" y="8525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</p:spPr>
        <p:txBody>
          <a:bodyPr>
            <a:normAutofit/>
          </a:bodyPr>
          <a:lstStyle/>
          <a:p>
            <a:pPr marL="0" marR="0" lvl="0" indent="0" algn="r" defTabSz="4572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55940FB6-D91C-4C45-82A6-6C3F63B50793}" type="slidenum">
              <a:rPr kumimoji="0" lang="ja-JP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72</a:t>
            </a:fld>
            <a:endParaRPr kumimoji="0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grpSp>
        <p:nvGrpSpPr>
          <p:cNvPr id="38" name="Group 37">
            <a:extLst>
              <a:ext uri="{FF2B5EF4-FFF2-40B4-BE49-F238E27FC236}">
                <a16:creationId xmlns:a16="http://schemas.microsoft.com/office/drawing/2014/main" id="{B988F9A4-0578-4C59-8B4A-346E02CF3A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5400000" flipH="1">
            <a:off x="6553998" y="4267997"/>
            <a:ext cx="3142400" cy="2037604"/>
            <a:chOff x="-305" y="-4155"/>
            <a:chExt cx="2514948" cy="2174333"/>
          </a:xfrm>
        </p:grpSpPr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F63F827B-FA00-442A-A09C-806F1FFA342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0"/>
              <a:ext cx="2514948" cy="2170178"/>
            </a:xfrm>
            <a:custGeom>
              <a:avLst/>
              <a:gdLst>
                <a:gd name="connsiteX0" fmla="*/ 2466091 w 2514948"/>
                <a:gd name="connsiteY0" fmla="*/ 0 h 2170178"/>
                <a:gd name="connsiteX1" fmla="*/ 2514948 w 2514948"/>
                <a:gd name="connsiteY1" fmla="*/ 0 h 2170178"/>
                <a:gd name="connsiteX2" fmla="*/ 2512286 w 2514948"/>
                <a:gd name="connsiteY2" fmla="*/ 12375 h 2170178"/>
                <a:gd name="connsiteX3" fmla="*/ 2394961 w 2514948"/>
                <a:gd name="connsiteY3" fmla="*/ 368660 h 2170178"/>
                <a:gd name="connsiteX4" fmla="*/ 2289734 w 2514948"/>
                <a:gd name="connsiteY4" fmla="*/ 598078 h 2170178"/>
                <a:gd name="connsiteX5" fmla="*/ 2163747 w 2514948"/>
                <a:gd name="connsiteY5" fmla="*/ 819078 h 2170178"/>
                <a:gd name="connsiteX6" fmla="*/ 1852241 w 2514948"/>
                <a:gd name="connsiteY6" fmla="*/ 1228932 h 2170178"/>
                <a:gd name="connsiteX7" fmla="*/ 1668235 w 2514948"/>
                <a:gd name="connsiteY7" fmla="*/ 1413844 h 2170178"/>
                <a:gd name="connsiteX8" fmla="*/ 1619510 w 2514948"/>
                <a:gd name="connsiteY8" fmla="*/ 1457722 h 2170178"/>
                <a:gd name="connsiteX9" fmla="*/ 1569835 w 2514948"/>
                <a:gd name="connsiteY9" fmla="*/ 1500704 h 2170178"/>
                <a:gd name="connsiteX10" fmla="*/ 1467169 w 2514948"/>
                <a:gd name="connsiteY10" fmla="*/ 1583266 h 2170178"/>
                <a:gd name="connsiteX11" fmla="*/ 1018393 w 2514948"/>
                <a:gd name="connsiteY11" fmla="*/ 1867576 h 2170178"/>
                <a:gd name="connsiteX12" fmla="*/ 255857 w 2514948"/>
                <a:gd name="connsiteY12" fmla="*/ 2133049 h 2170178"/>
                <a:gd name="connsiteX13" fmla="*/ 0 w 2514948"/>
                <a:gd name="connsiteY13" fmla="*/ 2170178 h 2170178"/>
                <a:gd name="connsiteX14" fmla="*/ 0 w 2514948"/>
                <a:gd name="connsiteY14" fmla="*/ 1940056 h 2170178"/>
                <a:gd name="connsiteX15" fmla="*/ 201609 w 2514948"/>
                <a:gd name="connsiteY15" fmla="*/ 1902856 h 2170178"/>
                <a:gd name="connsiteX16" fmla="*/ 440974 w 2514948"/>
                <a:gd name="connsiteY16" fmla="*/ 1838472 h 2170178"/>
                <a:gd name="connsiteX17" fmla="*/ 674558 w 2514948"/>
                <a:gd name="connsiteY17" fmla="*/ 1756359 h 2170178"/>
                <a:gd name="connsiteX18" fmla="*/ 901222 w 2514948"/>
                <a:gd name="connsiteY18" fmla="*/ 1657142 h 2170178"/>
                <a:gd name="connsiteX19" fmla="*/ 1330943 w 2514948"/>
                <a:gd name="connsiteY19" fmla="*/ 1413396 h 2170178"/>
                <a:gd name="connsiteX20" fmla="*/ 1432566 w 2514948"/>
                <a:gd name="connsiteY20" fmla="*/ 1343193 h 2170178"/>
                <a:gd name="connsiteX21" fmla="*/ 1482527 w 2514948"/>
                <a:gd name="connsiteY21" fmla="*/ 1306926 h 2170178"/>
                <a:gd name="connsiteX22" fmla="*/ 1531821 w 2514948"/>
                <a:gd name="connsiteY22" fmla="*/ 1269765 h 2170178"/>
                <a:gd name="connsiteX23" fmla="*/ 1721986 w 2514948"/>
                <a:gd name="connsiteY23" fmla="*/ 1112073 h 2170178"/>
                <a:gd name="connsiteX24" fmla="*/ 2061460 w 2514948"/>
                <a:gd name="connsiteY24" fmla="*/ 754336 h 2170178"/>
                <a:gd name="connsiteX25" fmla="*/ 2206218 w 2514948"/>
                <a:gd name="connsiteY25" fmla="*/ 554827 h 2170178"/>
                <a:gd name="connsiteX26" fmla="*/ 2329455 w 2514948"/>
                <a:gd name="connsiteY26" fmla="*/ 341886 h 2170178"/>
                <a:gd name="connsiteX27" fmla="*/ 2356757 w 2514948"/>
                <a:gd name="connsiteY27" fmla="*/ 286815 h 2170178"/>
                <a:gd name="connsiteX28" fmla="*/ 2370030 w 2514948"/>
                <a:gd name="connsiteY28" fmla="*/ 259056 h 2170178"/>
                <a:gd name="connsiteX29" fmla="*/ 2382637 w 2514948"/>
                <a:gd name="connsiteY29" fmla="*/ 231028 h 2170178"/>
                <a:gd name="connsiteX30" fmla="*/ 2406716 w 2514948"/>
                <a:gd name="connsiteY30" fmla="*/ 174525 h 2170178"/>
                <a:gd name="connsiteX31" fmla="*/ 2429278 w 2514948"/>
                <a:gd name="connsiteY31" fmla="*/ 117393 h 2170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2514948" h="2170178">
                  <a:moveTo>
                    <a:pt x="2466091" y="0"/>
                  </a:moveTo>
                  <a:lnTo>
                    <a:pt x="2514948" y="0"/>
                  </a:lnTo>
                  <a:lnTo>
                    <a:pt x="2512286" y="12375"/>
                  </a:lnTo>
                  <a:cubicBezTo>
                    <a:pt x="2481760" y="133161"/>
                    <a:pt x="2442526" y="252239"/>
                    <a:pt x="2394961" y="368660"/>
                  </a:cubicBezTo>
                  <a:cubicBezTo>
                    <a:pt x="2363109" y="446208"/>
                    <a:pt x="2328603" y="523039"/>
                    <a:pt x="2289734" y="598078"/>
                  </a:cubicBezTo>
                  <a:cubicBezTo>
                    <a:pt x="2251436" y="673387"/>
                    <a:pt x="2209251" y="747083"/>
                    <a:pt x="2163747" y="819078"/>
                  </a:cubicBezTo>
                  <a:cubicBezTo>
                    <a:pt x="2072646" y="962979"/>
                    <a:pt x="1968652" y="1100611"/>
                    <a:pt x="1852241" y="1228932"/>
                  </a:cubicBezTo>
                  <a:cubicBezTo>
                    <a:pt x="1793748" y="1292868"/>
                    <a:pt x="1732698" y="1354923"/>
                    <a:pt x="1668235" y="1413844"/>
                  </a:cubicBezTo>
                  <a:cubicBezTo>
                    <a:pt x="1652214" y="1428709"/>
                    <a:pt x="1636100" y="1443395"/>
                    <a:pt x="1619510" y="1457722"/>
                  </a:cubicBezTo>
                  <a:cubicBezTo>
                    <a:pt x="1603015" y="1472140"/>
                    <a:pt x="1586805" y="1486825"/>
                    <a:pt x="1569835" y="1500704"/>
                  </a:cubicBezTo>
                  <a:cubicBezTo>
                    <a:pt x="1536276" y="1528911"/>
                    <a:pt x="1501865" y="1556223"/>
                    <a:pt x="1467169" y="1583266"/>
                  </a:cubicBezTo>
                  <a:cubicBezTo>
                    <a:pt x="1327719" y="1690722"/>
                    <a:pt x="1177085" y="1785910"/>
                    <a:pt x="1018393" y="1867576"/>
                  </a:cubicBezTo>
                  <a:cubicBezTo>
                    <a:pt x="780425" y="1990142"/>
                    <a:pt x="522567" y="2080875"/>
                    <a:pt x="255857" y="2133049"/>
                  </a:cubicBezTo>
                  <a:lnTo>
                    <a:pt x="0" y="2170178"/>
                  </a:lnTo>
                  <a:lnTo>
                    <a:pt x="0" y="1940056"/>
                  </a:lnTo>
                  <a:lnTo>
                    <a:pt x="201609" y="1902856"/>
                  </a:lnTo>
                  <a:cubicBezTo>
                    <a:pt x="282186" y="1884231"/>
                    <a:pt x="362102" y="1863008"/>
                    <a:pt x="440974" y="1838472"/>
                  </a:cubicBezTo>
                  <a:cubicBezTo>
                    <a:pt x="519848" y="1814027"/>
                    <a:pt x="597771" y="1786627"/>
                    <a:pt x="674558" y="1756359"/>
                  </a:cubicBezTo>
                  <a:cubicBezTo>
                    <a:pt x="751250" y="1726003"/>
                    <a:pt x="826900" y="1692870"/>
                    <a:pt x="901222" y="1657142"/>
                  </a:cubicBezTo>
                  <a:cubicBezTo>
                    <a:pt x="1049865" y="1585774"/>
                    <a:pt x="1193581" y="1504376"/>
                    <a:pt x="1330943" y="1413396"/>
                  </a:cubicBezTo>
                  <a:cubicBezTo>
                    <a:pt x="1365165" y="1390563"/>
                    <a:pt x="1399293" y="1367370"/>
                    <a:pt x="1432566" y="1343193"/>
                  </a:cubicBezTo>
                  <a:cubicBezTo>
                    <a:pt x="1449441" y="1331373"/>
                    <a:pt x="1465936" y="1319104"/>
                    <a:pt x="1482527" y="1306926"/>
                  </a:cubicBezTo>
                  <a:cubicBezTo>
                    <a:pt x="1499210" y="1294837"/>
                    <a:pt x="1515611" y="1282391"/>
                    <a:pt x="1531821" y="1269765"/>
                  </a:cubicBezTo>
                  <a:cubicBezTo>
                    <a:pt x="1596947" y="1219350"/>
                    <a:pt x="1660652" y="1167055"/>
                    <a:pt x="1721986" y="1112073"/>
                  </a:cubicBezTo>
                  <a:cubicBezTo>
                    <a:pt x="1844940" y="1002469"/>
                    <a:pt x="1958983" y="882926"/>
                    <a:pt x="2061460" y="754336"/>
                  </a:cubicBezTo>
                  <a:cubicBezTo>
                    <a:pt x="2112652" y="690042"/>
                    <a:pt x="2161094" y="623510"/>
                    <a:pt x="2206218" y="554827"/>
                  </a:cubicBezTo>
                  <a:cubicBezTo>
                    <a:pt x="2250583" y="485787"/>
                    <a:pt x="2292484" y="415046"/>
                    <a:pt x="2329455" y="341886"/>
                  </a:cubicBezTo>
                  <a:cubicBezTo>
                    <a:pt x="2339030" y="323709"/>
                    <a:pt x="2347941" y="305261"/>
                    <a:pt x="2356757" y="286815"/>
                  </a:cubicBezTo>
                  <a:lnTo>
                    <a:pt x="2370030" y="259056"/>
                  </a:lnTo>
                  <a:lnTo>
                    <a:pt x="2382637" y="231028"/>
                  </a:lnTo>
                  <a:cubicBezTo>
                    <a:pt x="2390885" y="212312"/>
                    <a:pt x="2399227" y="193598"/>
                    <a:pt x="2406716" y="174525"/>
                  </a:cubicBezTo>
                  <a:cubicBezTo>
                    <a:pt x="2414206" y="155452"/>
                    <a:pt x="2422453" y="136646"/>
                    <a:pt x="2429278" y="117393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AC876680-EE75-4791-842F-E23509221D5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-4155"/>
              <a:ext cx="2493062" cy="1947896"/>
            </a:xfrm>
            <a:custGeom>
              <a:avLst/>
              <a:gdLst>
                <a:gd name="connsiteX0" fmla="*/ 1896911 w 2493062"/>
                <a:gd name="connsiteY0" fmla="*/ 0 h 1947896"/>
                <a:gd name="connsiteX1" fmla="*/ 2493062 w 2493062"/>
                <a:gd name="connsiteY1" fmla="*/ 0 h 1947896"/>
                <a:gd name="connsiteX2" fmla="*/ 2435315 w 2493062"/>
                <a:gd name="connsiteY2" fmla="*/ 178165 h 1947896"/>
                <a:gd name="connsiteX3" fmla="*/ 93066 w 2493062"/>
                <a:gd name="connsiteY3" fmla="*/ 1935859 h 1947896"/>
                <a:gd name="connsiteX4" fmla="*/ 0 w 2493062"/>
                <a:gd name="connsiteY4" fmla="*/ 1947896 h 1947896"/>
                <a:gd name="connsiteX5" fmla="*/ 0 w 2493062"/>
                <a:gd name="connsiteY5" fmla="*/ 1404756 h 1947896"/>
                <a:gd name="connsiteX6" fmla="*/ 17392 w 2493062"/>
                <a:gd name="connsiteY6" fmla="*/ 1402364 h 1947896"/>
                <a:gd name="connsiteX7" fmla="*/ 464249 w 2493062"/>
                <a:gd name="connsiteY7" fmla="*/ 1281208 h 1947896"/>
                <a:gd name="connsiteX8" fmla="*/ 1260556 w 2493062"/>
                <a:gd name="connsiteY8" fmla="*/ 833835 h 1947896"/>
                <a:gd name="connsiteX9" fmla="*/ 1807924 w 2493062"/>
                <a:gd name="connsiteY9" fmla="*/ 193222 h 1947896"/>
                <a:gd name="connsiteX10" fmla="*/ 1874357 w 2493062"/>
                <a:gd name="connsiteY10" fmla="*/ 58333 h 19478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93062" h="1947896">
                  <a:moveTo>
                    <a:pt x="1896911" y="0"/>
                  </a:moveTo>
                  <a:lnTo>
                    <a:pt x="2493062" y="0"/>
                  </a:lnTo>
                  <a:lnTo>
                    <a:pt x="2435315" y="178165"/>
                  </a:lnTo>
                  <a:cubicBezTo>
                    <a:pt x="2088122" y="1071812"/>
                    <a:pt x="1129732" y="1758033"/>
                    <a:pt x="93066" y="1935859"/>
                  </a:cubicBezTo>
                  <a:lnTo>
                    <a:pt x="0" y="1947896"/>
                  </a:lnTo>
                  <a:lnTo>
                    <a:pt x="0" y="1404756"/>
                  </a:lnTo>
                  <a:lnTo>
                    <a:pt x="17392" y="1402364"/>
                  </a:lnTo>
                  <a:cubicBezTo>
                    <a:pt x="167719" y="1375030"/>
                    <a:pt x="318070" y="1334398"/>
                    <a:pt x="464249" y="1281208"/>
                  </a:cubicBezTo>
                  <a:cubicBezTo>
                    <a:pt x="753480" y="1176081"/>
                    <a:pt x="1028869" y="1021346"/>
                    <a:pt x="1260556" y="833835"/>
                  </a:cubicBezTo>
                  <a:cubicBezTo>
                    <a:pt x="1491960" y="646594"/>
                    <a:pt x="1681177" y="425056"/>
                    <a:pt x="1807924" y="193222"/>
                  </a:cubicBezTo>
                  <a:cubicBezTo>
                    <a:pt x="1832328" y="148578"/>
                    <a:pt x="1854477" y="103599"/>
                    <a:pt x="1874357" y="58333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3B9819B2-70D4-4E0A-8D51-6B359B44CB7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0"/>
              <a:ext cx="2501089" cy="1972702"/>
            </a:xfrm>
            <a:custGeom>
              <a:avLst/>
              <a:gdLst>
                <a:gd name="connsiteX0" fmla="*/ 2318728 w 2501089"/>
                <a:gd name="connsiteY0" fmla="*/ 0 h 1972702"/>
                <a:gd name="connsiteX1" fmla="*/ 2501089 w 2501089"/>
                <a:gd name="connsiteY1" fmla="*/ 0 h 1972702"/>
                <a:gd name="connsiteX2" fmla="*/ 2453909 w 2501089"/>
                <a:gd name="connsiteY2" fmla="*/ 167837 h 1972702"/>
                <a:gd name="connsiteX3" fmla="*/ 2361125 w 2501089"/>
                <a:gd name="connsiteY3" fmla="*/ 392084 h 1972702"/>
                <a:gd name="connsiteX4" fmla="*/ 1768255 w 2501089"/>
                <a:gd name="connsiteY4" fmla="*/ 1167644 h 1972702"/>
                <a:gd name="connsiteX5" fmla="*/ 1375125 w 2501089"/>
                <a:gd name="connsiteY5" fmla="*/ 1471474 h 1972702"/>
                <a:gd name="connsiteX6" fmla="*/ 935735 w 2501089"/>
                <a:gd name="connsiteY6" fmla="*/ 1712713 h 1972702"/>
                <a:gd name="connsiteX7" fmla="*/ 212353 w 2501089"/>
                <a:gd name="connsiteY7" fmla="*/ 1940294 h 1972702"/>
                <a:gd name="connsiteX8" fmla="*/ 0 w 2501089"/>
                <a:gd name="connsiteY8" fmla="*/ 1972702 h 1972702"/>
                <a:gd name="connsiteX9" fmla="*/ 0 w 2501089"/>
                <a:gd name="connsiteY9" fmla="*/ 1732181 h 1972702"/>
                <a:gd name="connsiteX10" fmla="*/ 161195 w 2501089"/>
                <a:gd name="connsiteY10" fmla="*/ 1706590 h 1972702"/>
                <a:gd name="connsiteX11" fmla="*/ 388463 w 2501089"/>
                <a:gd name="connsiteY11" fmla="*/ 1652268 h 1972702"/>
                <a:gd name="connsiteX12" fmla="*/ 826716 w 2501089"/>
                <a:gd name="connsiteY12" fmla="*/ 1493950 h 1972702"/>
                <a:gd name="connsiteX13" fmla="*/ 1609847 w 2501089"/>
                <a:gd name="connsiteY13" fmla="*/ 1007535 h 1972702"/>
                <a:gd name="connsiteX14" fmla="*/ 1929982 w 2501089"/>
                <a:gd name="connsiteY14" fmla="*/ 682930 h 1972702"/>
                <a:gd name="connsiteX15" fmla="*/ 2183093 w 2501089"/>
                <a:gd name="connsiteY15" fmla="*/ 310149 h 1972702"/>
                <a:gd name="connsiteX16" fmla="*/ 2280286 w 2501089"/>
                <a:gd name="connsiteY16" fmla="*/ 108435 h 19727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501089" h="1972702">
                  <a:moveTo>
                    <a:pt x="2318728" y="0"/>
                  </a:moveTo>
                  <a:lnTo>
                    <a:pt x="2501089" y="0"/>
                  </a:lnTo>
                  <a:lnTo>
                    <a:pt x="2453909" y="167837"/>
                  </a:lnTo>
                  <a:cubicBezTo>
                    <a:pt x="2427555" y="244153"/>
                    <a:pt x="2396627" y="319103"/>
                    <a:pt x="2361125" y="392084"/>
                  </a:cubicBezTo>
                  <a:cubicBezTo>
                    <a:pt x="2218453" y="684005"/>
                    <a:pt x="2011698" y="945211"/>
                    <a:pt x="1768255" y="1167644"/>
                  </a:cubicBezTo>
                  <a:cubicBezTo>
                    <a:pt x="1646250" y="1278860"/>
                    <a:pt x="1514385" y="1380316"/>
                    <a:pt x="1375125" y="1471474"/>
                  </a:cubicBezTo>
                  <a:cubicBezTo>
                    <a:pt x="1235677" y="1562542"/>
                    <a:pt x="1088928" y="1643672"/>
                    <a:pt x="935735" y="1712713"/>
                  </a:cubicBezTo>
                  <a:cubicBezTo>
                    <a:pt x="705659" y="1815533"/>
                    <a:pt x="462359" y="1892212"/>
                    <a:pt x="212353" y="1940294"/>
                  </a:cubicBezTo>
                  <a:lnTo>
                    <a:pt x="0" y="1972702"/>
                  </a:lnTo>
                  <a:lnTo>
                    <a:pt x="0" y="1732181"/>
                  </a:lnTo>
                  <a:lnTo>
                    <a:pt x="161195" y="1706590"/>
                  </a:lnTo>
                  <a:cubicBezTo>
                    <a:pt x="237638" y="1691378"/>
                    <a:pt x="313477" y="1673222"/>
                    <a:pt x="388463" y="1652268"/>
                  </a:cubicBezTo>
                  <a:cubicBezTo>
                    <a:pt x="538529" y="1610539"/>
                    <a:pt x="684898" y="1556543"/>
                    <a:pt x="826716" y="1493950"/>
                  </a:cubicBezTo>
                  <a:cubicBezTo>
                    <a:pt x="1111207" y="1370107"/>
                    <a:pt x="1376832" y="1205881"/>
                    <a:pt x="1609847" y="1007535"/>
                  </a:cubicBezTo>
                  <a:cubicBezTo>
                    <a:pt x="1725975" y="908049"/>
                    <a:pt x="1833571" y="799519"/>
                    <a:pt x="1929982" y="682930"/>
                  </a:cubicBezTo>
                  <a:cubicBezTo>
                    <a:pt x="2026581" y="566520"/>
                    <a:pt x="2111806" y="441692"/>
                    <a:pt x="2183093" y="310149"/>
                  </a:cubicBezTo>
                  <a:cubicBezTo>
                    <a:pt x="2218738" y="244422"/>
                    <a:pt x="2251396" y="177150"/>
                    <a:pt x="2280286" y="108435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5FA8033D-6A70-4FA5-8F37-7F8C117C98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1"/>
              <a:ext cx="2491105" cy="1943661"/>
            </a:xfrm>
            <a:custGeom>
              <a:avLst/>
              <a:gdLst>
                <a:gd name="connsiteX0" fmla="*/ 1995408 w 2491105"/>
                <a:gd name="connsiteY0" fmla="*/ 0 h 1943661"/>
                <a:gd name="connsiteX1" fmla="*/ 2491105 w 2491105"/>
                <a:gd name="connsiteY1" fmla="*/ 0 h 1943661"/>
                <a:gd name="connsiteX2" fmla="*/ 2434705 w 2491105"/>
                <a:gd name="connsiteY2" fmla="*/ 174009 h 1943661"/>
                <a:gd name="connsiteX3" fmla="*/ 92457 w 2491105"/>
                <a:gd name="connsiteY3" fmla="*/ 1931703 h 1943661"/>
                <a:gd name="connsiteX4" fmla="*/ 0 w 2491105"/>
                <a:gd name="connsiteY4" fmla="*/ 1943661 h 1943661"/>
                <a:gd name="connsiteX5" fmla="*/ 0 w 2491105"/>
                <a:gd name="connsiteY5" fmla="*/ 1491489 h 1943661"/>
                <a:gd name="connsiteX6" fmla="*/ 34107 w 2491105"/>
                <a:gd name="connsiteY6" fmla="*/ 1486836 h 1943661"/>
                <a:gd name="connsiteX7" fmla="*/ 497577 w 2491105"/>
                <a:gd name="connsiteY7" fmla="*/ 1360598 h 1943661"/>
                <a:gd name="connsiteX8" fmla="*/ 1321566 w 2491105"/>
                <a:gd name="connsiteY8" fmla="*/ 897645 h 1943661"/>
                <a:gd name="connsiteX9" fmla="*/ 1891495 w 2491105"/>
                <a:gd name="connsiteY9" fmla="*/ 230078 h 1943661"/>
                <a:gd name="connsiteX10" fmla="*/ 1961469 w 2491105"/>
                <a:gd name="connsiteY10" fmla="*/ 87885 h 19436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91105" h="1943661">
                  <a:moveTo>
                    <a:pt x="1995408" y="0"/>
                  </a:moveTo>
                  <a:lnTo>
                    <a:pt x="2491105" y="0"/>
                  </a:lnTo>
                  <a:lnTo>
                    <a:pt x="2434705" y="174009"/>
                  </a:lnTo>
                  <a:cubicBezTo>
                    <a:pt x="2087512" y="1067655"/>
                    <a:pt x="1129122" y="1753877"/>
                    <a:pt x="92457" y="1931703"/>
                  </a:cubicBezTo>
                  <a:lnTo>
                    <a:pt x="0" y="1943661"/>
                  </a:lnTo>
                  <a:lnTo>
                    <a:pt x="0" y="1491489"/>
                  </a:lnTo>
                  <a:lnTo>
                    <a:pt x="34107" y="1486836"/>
                  </a:lnTo>
                  <a:cubicBezTo>
                    <a:pt x="189055" y="1458696"/>
                    <a:pt x="343908" y="1416565"/>
                    <a:pt x="497577" y="1360598"/>
                  </a:cubicBezTo>
                  <a:cubicBezTo>
                    <a:pt x="796856" y="1251889"/>
                    <a:pt x="1081725" y="1091781"/>
                    <a:pt x="1321566" y="897645"/>
                  </a:cubicBezTo>
                  <a:cubicBezTo>
                    <a:pt x="1565577" y="700195"/>
                    <a:pt x="1757355" y="475523"/>
                    <a:pt x="1891495" y="230078"/>
                  </a:cubicBezTo>
                  <a:cubicBezTo>
                    <a:pt x="1917197" y="183033"/>
                    <a:pt x="1940526" y="135619"/>
                    <a:pt x="1961469" y="87885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459760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 type="wd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図 6">
            <a:extLst>
              <a:ext uri="{FF2B5EF4-FFF2-40B4-BE49-F238E27FC236}">
                <a16:creationId xmlns:a16="http://schemas.microsoft.com/office/drawing/2014/main" id="{ADE5C89F-0CB4-504E-E8F6-BD3C6D03C72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660" r="31660"/>
          <a:stretch/>
        </p:blipFill>
        <p:spPr>
          <a:xfrm>
            <a:off x="4667250" y="0"/>
            <a:ext cx="4476750" cy="6865139"/>
          </a:xfrm>
          <a:custGeom>
            <a:avLst/>
            <a:gdLst/>
            <a:ahLst/>
            <a:cxnLst/>
            <a:rect l="l" t="t" r="r" b="b"/>
            <a:pathLst>
              <a:path w="5962785" h="6858000">
                <a:moveTo>
                  <a:pt x="1044839" y="0"/>
                </a:moveTo>
                <a:lnTo>
                  <a:pt x="5962785" y="0"/>
                </a:lnTo>
                <a:lnTo>
                  <a:pt x="5962785" y="6858000"/>
                </a:lnTo>
                <a:lnTo>
                  <a:pt x="1469886" y="6858000"/>
                </a:lnTo>
                <a:lnTo>
                  <a:pt x="1416006" y="6823984"/>
                </a:lnTo>
                <a:cubicBezTo>
                  <a:pt x="1356767" y="6787940"/>
                  <a:pt x="1296437" y="6755500"/>
                  <a:pt x="1232473" y="6733873"/>
                </a:cubicBezTo>
                <a:cubicBezTo>
                  <a:pt x="1145250" y="6705037"/>
                  <a:pt x="1060933" y="6654575"/>
                  <a:pt x="1075471" y="6503186"/>
                </a:cubicBezTo>
                <a:cubicBezTo>
                  <a:pt x="1078378" y="6459932"/>
                  <a:pt x="1055118" y="6427493"/>
                  <a:pt x="1020229" y="6438306"/>
                </a:cubicBezTo>
                <a:cubicBezTo>
                  <a:pt x="953358" y="6459932"/>
                  <a:pt x="921375" y="6398656"/>
                  <a:pt x="883579" y="6351798"/>
                </a:cubicBezTo>
                <a:cubicBezTo>
                  <a:pt x="816707" y="6268895"/>
                  <a:pt x="752743" y="6182387"/>
                  <a:pt x="645167" y="6167969"/>
                </a:cubicBezTo>
                <a:cubicBezTo>
                  <a:pt x="665519" y="6103088"/>
                  <a:pt x="700408" y="6110298"/>
                  <a:pt x="732391" y="6124716"/>
                </a:cubicBezTo>
                <a:cubicBezTo>
                  <a:pt x="816707" y="6160761"/>
                  <a:pt x="901023" y="6200410"/>
                  <a:pt x="985339" y="6236455"/>
                </a:cubicBezTo>
                <a:cubicBezTo>
                  <a:pt x="1040581" y="6258081"/>
                  <a:pt x="1095822" y="6290522"/>
                  <a:pt x="1168509" y="6265291"/>
                </a:cubicBezTo>
                <a:cubicBezTo>
                  <a:pt x="1104545" y="6135530"/>
                  <a:pt x="996969" y="6110298"/>
                  <a:pt x="909746" y="6070649"/>
                </a:cubicBezTo>
                <a:cubicBezTo>
                  <a:pt x="802169" y="6020185"/>
                  <a:pt x="738206" y="5926470"/>
                  <a:pt x="659704" y="5818335"/>
                </a:cubicBezTo>
                <a:cubicBezTo>
                  <a:pt x="738206" y="5789500"/>
                  <a:pt x="787632" y="5868798"/>
                  <a:pt x="851597" y="5865193"/>
                </a:cubicBezTo>
                <a:cubicBezTo>
                  <a:pt x="854504" y="5854380"/>
                  <a:pt x="860319" y="5832753"/>
                  <a:pt x="860319" y="5832753"/>
                </a:cubicBezTo>
                <a:cubicBezTo>
                  <a:pt x="755650" y="5775081"/>
                  <a:pt x="709132" y="5666947"/>
                  <a:pt x="691686" y="5533581"/>
                </a:cubicBezTo>
                <a:cubicBezTo>
                  <a:pt x="685872" y="5465095"/>
                  <a:pt x="648075" y="5443468"/>
                  <a:pt x="610278" y="5411029"/>
                </a:cubicBezTo>
                <a:cubicBezTo>
                  <a:pt x="482350" y="5299289"/>
                  <a:pt x="345700" y="5198364"/>
                  <a:pt x="238123" y="5046976"/>
                </a:cubicBezTo>
                <a:cubicBezTo>
                  <a:pt x="363144" y="5064998"/>
                  <a:pt x="461997" y="5165924"/>
                  <a:pt x="592833" y="5209177"/>
                </a:cubicBezTo>
                <a:cubicBezTo>
                  <a:pt x="488165" y="5043371"/>
                  <a:pt x="351514" y="4956864"/>
                  <a:pt x="226494" y="4855939"/>
                </a:cubicBezTo>
                <a:cubicBezTo>
                  <a:pt x="168344" y="4809081"/>
                  <a:pt x="116011" y="4751408"/>
                  <a:pt x="49139" y="4726177"/>
                </a:cubicBezTo>
                <a:cubicBezTo>
                  <a:pt x="25879" y="4718968"/>
                  <a:pt x="-14825" y="4700947"/>
                  <a:pt x="5527" y="4650483"/>
                </a:cubicBezTo>
                <a:cubicBezTo>
                  <a:pt x="22972" y="4607230"/>
                  <a:pt x="54954" y="4621648"/>
                  <a:pt x="84029" y="4632460"/>
                </a:cubicBezTo>
                <a:cubicBezTo>
                  <a:pt x="153807" y="4661296"/>
                  <a:pt x="229401" y="4661296"/>
                  <a:pt x="325347" y="4661296"/>
                </a:cubicBezTo>
                <a:cubicBezTo>
                  <a:pt x="243939" y="4524326"/>
                  <a:pt x="95658" y="4567580"/>
                  <a:pt x="25879" y="4423401"/>
                </a:cubicBezTo>
                <a:cubicBezTo>
                  <a:pt x="113103" y="4398170"/>
                  <a:pt x="179975" y="4448632"/>
                  <a:pt x="249753" y="4459446"/>
                </a:cubicBezTo>
                <a:cubicBezTo>
                  <a:pt x="313718" y="4470259"/>
                  <a:pt x="328254" y="4445028"/>
                  <a:pt x="313718" y="4365729"/>
                </a:cubicBezTo>
                <a:cubicBezTo>
                  <a:pt x="290458" y="4243177"/>
                  <a:pt x="325347" y="4181900"/>
                  <a:pt x="418386" y="4214341"/>
                </a:cubicBezTo>
                <a:cubicBezTo>
                  <a:pt x="505609" y="4246781"/>
                  <a:pt x="514332" y="4199922"/>
                  <a:pt x="491072" y="4131438"/>
                </a:cubicBezTo>
                <a:cubicBezTo>
                  <a:pt x="456183" y="4030512"/>
                  <a:pt x="493979" y="3951214"/>
                  <a:pt x="520147" y="3864706"/>
                </a:cubicBezTo>
                <a:cubicBezTo>
                  <a:pt x="560851" y="3734945"/>
                  <a:pt x="543407" y="3670064"/>
                  <a:pt x="459090" y="3572743"/>
                </a:cubicBezTo>
                <a:cubicBezTo>
                  <a:pt x="409664" y="3518676"/>
                  <a:pt x="360236" y="3471818"/>
                  <a:pt x="290458" y="3424959"/>
                </a:cubicBezTo>
                <a:cubicBezTo>
                  <a:pt x="450368" y="3399728"/>
                  <a:pt x="284643" y="3313221"/>
                  <a:pt x="339884" y="3259153"/>
                </a:cubicBezTo>
                <a:cubicBezTo>
                  <a:pt x="453275" y="3237527"/>
                  <a:pt x="543407" y="3410542"/>
                  <a:pt x="697501" y="3360078"/>
                </a:cubicBezTo>
                <a:cubicBezTo>
                  <a:pt x="511425" y="3212294"/>
                  <a:pt x="302087" y="3165436"/>
                  <a:pt x="165437" y="2967190"/>
                </a:cubicBezTo>
                <a:cubicBezTo>
                  <a:pt x="197419" y="2923937"/>
                  <a:pt x="229401" y="2967190"/>
                  <a:pt x="255568" y="2949167"/>
                </a:cubicBezTo>
                <a:cubicBezTo>
                  <a:pt x="255568" y="2938354"/>
                  <a:pt x="560851" y="3006840"/>
                  <a:pt x="578296" y="2725691"/>
                </a:cubicBezTo>
                <a:cubicBezTo>
                  <a:pt x="584111" y="2725691"/>
                  <a:pt x="589926" y="2725691"/>
                  <a:pt x="595740" y="2714876"/>
                </a:cubicBezTo>
                <a:cubicBezTo>
                  <a:pt x="627722" y="2675228"/>
                  <a:pt x="598648" y="2581510"/>
                  <a:pt x="650982" y="2574301"/>
                </a:cubicBezTo>
                <a:cubicBezTo>
                  <a:pt x="709132" y="2567092"/>
                  <a:pt x="764373" y="2534653"/>
                  <a:pt x="825429" y="2552674"/>
                </a:cubicBezTo>
                <a:cubicBezTo>
                  <a:pt x="871949" y="2567092"/>
                  <a:pt x="921375" y="2585115"/>
                  <a:pt x="970802" y="2585115"/>
                </a:cubicBezTo>
                <a:cubicBezTo>
                  <a:pt x="1023136" y="2585115"/>
                  <a:pt x="1095822" y="2707668"/>
                  <a:pt x="1127805" y="2545465"/>
                </a:cubicBezTo>
                <a:cubicBezTo>
                  <a:pt x="1127805" y="2538257"/>
                  <a:pt x="1217936" y="2556280"/>
                  <a:pt x="1267362" y="2563488"/>
                </a:cubicBezTo>
                <a:cubicBezTo>
                  <a:pt x="1308067" y="2570698"/>
                  <a:pt x="1357494" y="2603137"/>
                  <a:pt x="1386568" y="2538257"/>
                </a:cubicBezTo>
                <a:cubicBezTo>
                  <a:pt x="1401105" y="2498607"/>
                  <a:pt x="1331326" y="2426518"/>
                  <a:pt x="1270270" y="2419309"/>
                </a:cubicBezTo>
                <a:cubicBezTo>
                  <a:pt x="1215029" y="2412101"/>
                  <a:pt x="1159787" y="2404892"/>
                  <a:pt x="1107453" y="2419309"/>
                </a:cubicBezTo>
                <a:cubicBezTo>
                  <a:pt x="1043489" y="2437331"/>
                  <a:pt x="1008599" y="2408495"/>
                  <a:pt x="991154" y="2343615"/>
                </a:cubicBezTo>
                <a:cubicBezTo>
                  <a:pt x="970802" y="2275131"/>
                  <a:pt x="933005" y="2239085"/>
                  <a:pt x="880671" y="2206645"/>
                </a:cubicBezTo>
                <a:cubicBezTo>
                  <a:pt x="752743" y="2127346"/>
                  <a:pt x="630630" y="2033629"/>
                  <a:pt x="491072" y="1986771"/>
                </a:cubicBezTo>
                <a:cubicBezTo>
                  <a:pt x="464905" y="1979562"/>
                  <a:pt x="432923" y="1965145"/>
                  <a:pt x="421293" y="1903868"/>
                </a:cubicBezTo>
                <a:cubicBezTo>
                  <a:pt x="799262" y="1997584"/>
                  <a:pt x="1142342" y="2239085"/>
                  <a:pt x="1531941" y="2224667"/>
                </a:cubicBezTo>
                <a:cubicBezTo>
                  <a:pt x="1427272" y="2148974"/>
                  <a:pt x="1302252" y="2145369"/>
                  <a:pt x="1188861" y="2091301"/>
                </a:cubicBezTo>
                <a:cubicBezTo>
                  <a:pt x="1270270" y="2051652"/>
                  <a:pt x="1345864" y="2094906"/>
                  <a:pt x="1421458" y="2116532"/>
                </a:cubicBezTo>
                <a:cubicBezTo>
                  <a:pt x="1485422" y="2134554"/>
                  <a:pt x="1543571" y="2138160"/>
                  <a:pt x="1549386" y="2026420"/>
                </a:cubicBezTo>
                <a:cubicBezTo>
                  <a:pt x="1549386" y="2015607"/>
                  <a:pt x="1549386" y="2008398"/>
                  <a:pt x="1549386" y="1997584"/>
                </a:cubicBezTo>
                <a:cubicBezTo>
                  <a:pt x="1526126" y="1950727"/>
                  <a:pt x="1494144" y="1929099"/>
                  <a:pt x="1453440" y="1914682"/>
                </a:cubicBezTo>
                <a:cubicBezTo>
                  <a:pt x="1430180" y="1907473"/>
                  <a:pt x="1398198" y="1893056"/>
                  <a:pt x="1398198" y="1860614"/>
                </a:cubicBezTo>
                <a:cubicBezTo>
                  <a:pt x="1401105" y="1738063"/>
                  <a:pt x="1322604" y="1702018"/>
                  <a:pt x="1247011" y="1665972"/>
                </a:cubicBezTo>
                <a:cubicBezTo>
                  <a:pt x="1287715" y="1604696"/>
                  <a:pt x="1322604" y="1647950"/>
                  <a:pt x="1354586" y="1644345"/>
                </a:cubicBezTo>
                <a:cubicBezTo>
                  <a:pt x="1374939" y="1640741"/>
                  <a:pt x="1395290" y="1637138"/>
                  <a:pt x="1395290" y="1604696"/>
                </a:cubicBezTo>
                <a:cubicBezTo>
                  <a:pt x="1395290" y="1579465"/>
                  <a:pt x="1386568" y="1547025"/>
                  <a:pt x="1366216" y="1547025"/>
                </a:cubicBezTo>
                <a:cubicBezTo>
                  <a:pt x="1238288" y="1543420"/>
                  <a:pt x="1165601" y="1370405"/>
                  <a:pt x="1031858" y="1370405"/>
                </a:cubicBezTo>
                <a:cubicBezTo>
                  <a:pt x="950450" y="1370405"/>
                  <a:pt x="1072563" y="1273083"/>
                  <a:pt x="1005692" y="1233435"/>
                </a:cubicBezTo>
                <a:cubicBezTo>
                  <a:pt x="991154" y="1222621"/>
                  <a:pt x="1046396" y="1208203"/>
                  <a:pt x="1069655" y="1211808"/>
                </a:cubicBezTo>
                <a:cubicBezTo>
                  <a:pt x="1092915" y="1215412"/>
                  <a:pt x="1113268" y="1240644"/>
                  <a:pt x="1142342" y="1222621"/>
                </a:cubicBezTo>
                <a:cubicBezTo>
                  <a:pt x="1156879" y="1157741"/>
                  <a:pt x="1119082" y="1132510"/>
                  <a:pt x="1084193" y="1114487"/>
                </a:cubicBezTo>
                <a:cubicBezTo>
                  <a:pt x="1008599" y="1071234"/>
                  <a:pt x="933005" y="1020771"/>
                  <a:pt x="848689" y="1006353"/>
                </a:cubicBezTo>
                <a:cubicBezTo>
                  <a:pt x="819615" y="1002748"/>
                  <a:pt x="802169" y="984726"/>
                  <a:pt x="805077" y="948681"/>
                </a:cubicBezTo>
                <a:cubicBezTo>
                  <a:pt x="810892" y="901822"/>
                  <a:pt x="839967" y="916240"/>
                  <a:pt x="863226" y="919844"/>
                </a:cubicBezTo>
                <a:cubicBezTo>
                  <a:pt x="877764" y="923450"/>
                  <a:pt x="892301" y="934263"/>
                  <a:pt x="906838" y="909031"/>
                </a:cubicBezTo>
                <a:cubicBezTo>
                  <a:pt x="566666" y="653113"/>
                  <a:pt x="386404" y="667532"/>
                  <a:pt x="5527" y="458471"/>
                </a:cubicBezTo>
                <a:cubicBezTo>
                  <a:pt x="89843" y="418822"/>
                  <a:pt x="150900" y="447658"/>
                  <a:pt x="209049" y="454867"/>
                </a:cubicBezTo>
                <a:cubicBezTo>
                  <a:pt x="354422" y="472890"/>
                  <a:pt x="264290" y="505329"/>
                  <a:pt x="409664" y="526956"/>
                </a:cubicBezTo>
                <a:cubicBezTo>
                  <a:pt x="479443" y="537770"/>
                  <a:pt x="543407" y="573815"/>
                  <a:pt x="621908" y="516143"/>
                </a:cubicBezTo>
                <a:cubicBezTo>
                  <a:pt x="674242" y="476494"/>
                  <a:pt x="758558" y="519747"/>
                  <a:pt x="822522" y="552188"/>
                </a:cubicBezTo>
                <a:cubicBezTo>
                  <a:pt x="874856" y="581024"/>
                  <a:pt x="927190" y="588232"/>
                  <a:pt x="996969" y="552188"/>
                </a:cubicBezTo>
                <a:cubicBezTo>
                  <a:pt x="933005" y="530562"/>
                  <a:pt x="883579" y="512539"/>
                  <a:pt x="834151" y="498120"/>
                </a:cubicBezTo>
                <a:cubicBezTo>
                  <a:pt x="793447" y="487307"/>
                  <a:pt x="770187" y="462076"/>
                  <a:pt x="773095" y="408008"/>
                </a:cubicBezTo>
                <a:cubicBezTo>
                  <a:pt x="773095" y="379172"/>
                  <a:pt x="764373" y="339523"/>
                  <a:pt x="793447" y="325106"/>
                </a:cubicBezTo>
                <a:cubicBezTo>
                  <a:pt x="816707" y="310688"/>
                  <a:pt x="848689" y="325106"/>
                  <a:pt x="860319" y="350336"/>
                </a:cubicBezTo>
                <a:cubicBezTo>
                  <a:pt x="874856" y="397195"/>
                  <a:pt x="889393" y="440449"/>
                  <a:pt x="938820" y="444054"/>
                </a:cubicBezTo>
                <a:cubicBezTo>
                  <a:pt x="1005692" y="451262"/>
                  <a:pt x="967894" y="422426"/>
                  <a:pt x="956265" y="386381"/>
                </a:cubicBezTo>
                <a:cubicBezTo>
                  <a:pt x="944635" y="346733"/>
                  <a:pt x="979525" y="335919"/>
                  <a:pt x="1002784" y="343127"/>
                </a:cubicBezTo>
                <a:cubicBezTo>
                  <a:pt x="1090008" y="375569"/>
                  <a:pt x="1180139" y="317897"/>
                  <a:pt x="1270270" y="364755"/>
                </a:cubicBezTo>
                <a:cubicBezTo>
                  <a:pt x="1247011" y="249411"/>
                  <a:pt x="1197583" y="198949"/>
                  <a:pt x="1092915" y="180926"/>
                </a:cubicBezTo>
                <a:cubicBezTo>
                  <a:pt x="1055118" y="177322"/>
                  <a:pt x="1014414" y="184530"/>
                  <a:pt x="979525" y="152090"/>
                </a:cubicBezTo>
                <a:cubicBezTo>
                  <a:pt x="959172" y="134068"/>
                  <a:pt x="938820" y="112441"/>
                  <a:pt x="953358" y="76396"/>
                </a:cubicBezTo>
                <a:cubicBezTo>
                  <a:pt x="962080" y="51165"/>
                  <a:pt x="985339" y="51165"/>
                  <a:pt x="1005692" y="58373"/>
                </a:cubicBezTo>
                <a:cubicBezTo>
                  <a:pt x="1090008" y="98023"/>
                  <a:pt x="1180139" y="108837"/>
                  <a:pt x="1267362" y="123254"/>
                </a:cubicBezTo>
                <a:cubicBezTo>
                  <a:pt x="1281900" y="126859"/>
                  <a:pt x="1296437" y="134068"/>
                  <a:pt x="1310975" y="98023"/>
                </a:cubicBezTo>
                <a:cubicBezTo>
                  <a:pt x="1260095" y="81803"/>
                  <a:pt x="1209941" y="62879"/>
                  <a:pt x="1159787" y="43505"/>
                </a:cubicBezTo>
                <a:close/>
              </a:path>
            </a:pathLst>
          </a:custGeom>
          <a:effectLst>
            <a:softEdge rad="635000"/>
          </a:effectLst>
        </p:spPr>
      </p:pic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271AC035-0C11-72EC-EAF9-C2E472D896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</p:spPr>
        <p:txBody>
          <a:bodyPr>
            <a:normAutofit/>
          </a:bodyPr>
          <a:lstStyle/>
          <a:p>
            <a:pPr marL="0" marR="0" lvl="0" indent="0" algn="r" defTabSz="4572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E7DD4950-D159-4EF1-90C3-DB06CAAE7C11}" type="slidenum">
              <a: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73</a:t>
            </a:fld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AC1D10E3-8A1C-93DE-BAA9-EFB285F4F0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1845" y="846252"/>
            <a:ext cx="5108047" cy="6011747"/>
          </a:xfrm>
        </p:spPr>
        <p:txBody>
          <a:bodyPr>
            <a:normAutofit/>
          </a:bodyPr>
          <a:lstStyle/>
          <a:p>
            <a:pPr marL="0" indent="0">
              <a:lnSpc>
                <a:spcPct val="110000"/>
              </a:lnSpc>
              <a:spcBef>
                <a:spcPts val="1200"/>
              </a:spcBef>
              <a:buNone/>
            </a:pPr>
            <a:r>
              <a:rPr kumimoji="1" lang="ja-JP" altLang="en-US" sz="2400" b="1" dirty="0">
                <a:solidFill>
                  <a:srgbClr val="C00000"/>
                </a:solidFill>
              </a:rPr>
              <a:t>機械学習</a:t>
            </a:r>
            <a:r>
              <a:rPr kumimoji="1" lang="ja-JP" altLang="en-US" sz="2400" dirty="0"/>
              <a:t>は，</a:t>
            </a:r>
            <a:r>
              <a:rPr kumimoji="1" lang="ja-JP" altLang="en-US" sz="2400" b="1" dirty="0"/>
              <a:t>コンピュータ</a:t>
            </a:r>
            <a:r>
              <a:rPr kumimoji="1" lang="ja-JP" altLang="en-US" sz="2400" dirty="0"/>
              <a:t>が</a:t>
            </a:r>
            <a:r>
              <a:rPr kumimoji="1" lang="ja-JP" altLang="en-US" sz="2400" b="1" dirty="0"/>
              <a:t>データ</a:t>
            </a:r>
            <a:r>
              <a:rPr kumimoji="1" lang="ja-JP" altLang="en-US" sz="2400" dirty="0"/>
              <a:t>を使用して</a:t>
            </a:r>
            <a:r>
              <a:rPr kumimoji="1" lang="ja-JP" altLang="en-US" sz="2400" b="1" dirty="0">
                <a:solidFill>
                  <a:srgbClr val="C00000"/>
                </a:solidFill>
              </a:rPr>
              <a:t>学習</a:t>
            </a:r>
            <a:r>
              <a:rPr kumimoji="1" lang="ja-JP" altLang="en-US" sz="2400" dirty="0"/>
              <a:t>することにより</a:t>
            </a:r>
            <a:r>
              <a:rPr lang="ja-JP" altLang="en-US" sz="2400" b="1" dirty="0">
                <a:solidFill>
                  <a:srgbClr val="C00000"/>
                </a:solidFill>
              </a:rPr>
              <a:t>知的能力を向上</a:t>
            </a:r>
            <a:r>
              <a:rPr lang="ja-JP" altLang="en-US" sz="2400" dirty="0"/>
              <a:t>させる技術</a:t>
            </a:r>
            <a:endParaRPr kumimoji="1" lang="en-US" altLang="ja-JP" sz="2400" dirty="0"/>
          </a:p>
          <a:p>
            <a:pPr>
              <a:lnSpc>
                <a:spcPct val="110000"/>
              </a:lnSpc>
              <a:spcBef>
                <a:spcPts val="1200"/>
              </a:spcBef>
            </a:pPr>
            <a:r>
              <a:rPr lang="ja-JP" altLang="en-US" sz="2400" b="1" dirty="0"/>
              <a:t>情報の抽出</a:t>
            </a:r>
            <a:r>
              <a:rPr lang="ja-JP" altLang="en-US" sz="2400" dirty="0"/>
              <a:t>：データの中からパターンや関係性を自動で見つけ出す能力</a:t>
            </a:r>
            <a:endParaRPr lang="en-US" altLang="ja-JP" sz="2400" dirty="0"/>
          </a:p>
          <a:p>
            <a:pPr>
              <a:lnSpc>
                <a:spcPct val="110000"/>
              </a:lnSpc>
              <a:spcBef>
                <a:spcPts val="1200"/>
              </a:spcBef>
            </a:pPr>
            <a:r>
              <a:rPr lang="ja-JP" altLang="en-US" sz="2400" b="1" dirty="0"/>
              <a:t>簡潔さ</a:t>
            </a:r>
            <a:r>
              <a:rPr lang="ja-JP" altLang="en-US" sz="2400" dirty="0"/>
              <a:t>：人間が設定しなければならなかったルールを、自動で生成できるようになる</a:t>
            </a:r>
            <a:endParaRPr lang="en-US" altLang="ja-JP" sz="2400" dirty="0"/>
          </a:p>
          <a:p>
            <a:pPr>
              <a:lnSpc>
                <a:spcPct val="110000"/>
              </a:lnSpc>
              <a:spcBef>
                <a:spcPts val="1200"/>
              </a:spcBef>
            </a:pPr>
            <a:r>
              <a:rPr lang="ja-JP" altLang="en-US" sz="2400" b="1" dirty="0"/>
              <a:t>限界の超越</a:t>
            </a:r>
            <a:r>
              <a:rPr lang="ja-JP" altLang="en-US" sz="2400" dirty="0"/>
              <a:t>：他の方法では難しかった課題でも、機械学習を用いることで解決策や視点を得られる可能性がある</a:t>
            </a:r>
            <a:endParaRPr lang="en-US" altLang="ja-JP" sz="2400" dirty="0"/>
          </a:p>
          <a:p>
            <a:pPr>
              <a:lnSpc>
                <a:spcPct val="110000"/>
              </a:lnSpc>
              <a:spcBef>
                <a:spcPts val="1200"/>
              </a:spcBef>
            </a:pPr>
            <a:endParaRPr lang="ja-JP" altLang="en-US" sz="2400" dirty="0"/>
          </a:p>
        </p:txBody>
      </p:sp>
      <p:sp>
        <p:nvSpPr>
          <p:cNvPr id="9" name="タイトル 8">
            <a:extLst>
              <a:ext uri="{FF2B5EF4-FFF2-40B4-BE49-F238E27FC236}">
                <a16:creationId xmlns:a16="http://schemas.microsoft.com/office/drawing/2014/main" id="{738A3EB0-E328-8FE0-E52B-B626E70630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ja-JP" altLang="en-US" dirty="0">
                <a:latin typeface="Segoe UI" panose="020B0502040204020203" pitchFamily="34" charset="0"/>
              </a:rPr>
              <a:t>機械学習の特徴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4040882303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BFB4BE95-3CF9-82AE-3F42-37A4511DC9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ja-JP" altLang="en-US" dirty="0"/>
              <a:t>機械学習の概要と応用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D3BAC41E-0ED4-A6EC-F394-9B72289205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1845" y="846252"/>
            <a:ext cx="8461208" cy="6011747"/>
          </a:xfrm>
        </p:spPr>
        <p:txBody>
          <a:bodyPr>
            <a:normAutofit fontScale="77500" lnSpcReduction="20000"/>
          </a:bodyPr>
          <a:lstStyle/>
          <a:p>
            <a:pPr marL="514350" indent="-514350">
              <a:buAutoNum type="arabicPeriod"/>
            </a:pPr>
            <a:r>
              <a:rPr kumimoji="1" lang="ja-JP" altLang="en-US" b="1" dirty="0"/>
              <a:t>データの準備</a:t>
            </a:r>
            <a:r>
              <a:rPr kumimoji="1" lang="ja-JP" altLang="en-US" dirty="0"/>
              <a:t>：</a:t>
            </a:r>
            <a:endParaRPr kumimoji="1" lang="en-US" altLang="ja-JP" dirty="0"/>
          </a:p>
          <a:p>
            <a:pPr marL="0" indent="0">
              <a:buNone/>
            </a:pPr>
            <a:r>
              <a:rPr kumimoji="1" lang="ja-JP" altLang="en-US" dirty="0"/>
              <a:t>例： </a:t>
            </a:r>
            <a:r>
              <a:rPr kumimoji="1" lang="en-US" altLang="ja-JP" dirty="0"/>
              <a:t>Iris</a:t>
            </a:r>
            <a:r>
              <a:rPr kumimoji="1" lang="ja-JP" altLang="en-US" dirty="0"/>
              <a:t>データセットの花弁の長さと幅のデータ</a:t>
            </a:r>
            <a:endParaRPr kumimoji="1" lang="en-US" altLang="ja-JP" dirty="0"/>
          </a:p>
          <a:p>
            <a:pPr marL="0" indent="0">
              <a:buNone/>
            </a:pPr>
            <a:r>
              <a:rPr kumimoji="1" lang="en-US" altLang="ja-JP" dirty="0"/>
              <a:t>2. </a:t>
            </a:r>
            <a:r>
              <a:rPr kumimoji="1" lang="ja-JP" altLang="en-US" b="1" dirty="0"/>
              <a:t>機械学習の活用</a:t>
            </a:r>
            <a:r>
              <a:rPr kumimoji="1" lang="ja-JP" altLang="en-US" dirty="0"/>
              <a:t>：</a:t>
            </a:r>
            <a:endParaRPr kumimoji="1" lang="en-US" altLang="ja-JP" dirty="0"/>
          </a:p>
          <a:p>
            <a:r>
              <a:rPr kumimoji="1" lang="ja-JP" altLang="en-US" dirty="0"/>
              <a:t>データを使って，コンピュータに学習させる．</a:t>
            </a:r>
            <a:endParaRPr kumimoji="1" lang="en-US" altLang="ja-JP" dirty="0"/>
          </a:p>
          <a:p>
            <a:pPr marL="0" indent="0">
              <a:buNone/>
            </a:pPr>
            <a:r>
              <a:rPr lang="en-US" altLang="ja-JP" dirty="0"/>
              <a:t>3. </a:t>
            </a:r>
            <a:r>
              <a:rPr kumimoji="1" lang="ja-JP" altLang="en-US" b="1" dirty="0"/>
              <a:t>予測能力の獲得</a:t>
            </a:r>
            <a:r>
              <a:rPr kumimoji="1" lang="ja-JP" altLang="en-US" dirty="0"/>
              <a:t>：</a:t>
            </a:r>
            <a:endParaRPr kumimoji="1" lang="en-US" altLang="ja-JP" dirty="0"/>
          </a:p>
          <a:p>
            <a:r>
              <a:rPr kumimoji="1" lang="ja-JP" altLang="en-US" dirty="0"/>
              <a:t>学習の結果，新しいデータに対して予測ができるようになる．</a:t>
            </a:r>
            <a:endParaRPr kumimoji="1" lang="en-US" altLang="ja-JP" dirty="0"/>
          </a:p>
          <a:p>
            <a:r>
              <a:rPr kumimoji="1" lang="ja-JP" altLang="en-US" dirty="0"/>
              <a:t>例：花弁の長さが</a:t>
            </a:r>
            <a:r>
              <a:rPr kumimoji="1" lang="en-US" altLang="ja-JP" dirty="0"/>
              <a:t>5.0cm</a:t>
            </a:r>
            <a:r>
              <a:rPr kumimoji="1" lang="ja-JP" altLang="en-US" dirty="0"/>
              <a:t>の花に対して，その幅を</a:t>
            </a:r>
            <a:r>
              <a:rPr kumimoji="1" lang="en-US" altLang="ja-JP" dirty="0"/>
              <a:t>1.7cm</a:t>
            </a:r>
            <a:r>
              <a:rPr kumimoji="1" lang="ja-JP" altLang="en-US" dirty="0"/>
              <a:t>と予測</a:t>
            </a:r>
            <a:endParaRPr kumimoji="1" lang="en-US" altLang="ja-JP" dirty="0"/>
          </a:p>
          <a:p>
            <a:pPr marL="0" indent="0">
              <a:buNone/>
            </a:pPr>
            <a:r>
              <a:rPr lang="en-US" altLang="ja-JP" dirty="0"/>
              <a:t>4</a:t>
            </a:r>
            <a:r>
              <a:rPr lang="en-US" altLang="ja-JP" b="1" dirty="0"/>
              <a:t>. </a:t>
            </a:r>
            <a:r>
              <a:rPr lang="ja-JP" altLang="en-US" b="1" dirty="0"/>
              <a:t>データ内の規則性やパターンの自動抽出</a:t>
            </a:r>
            <a:r>
              <a:rPr kumimoji="1" lang="ja-JP" altLang="en-US" dirty="0"/>
              <a:t>：</a:t>
            </a:r>
            <a:endParaRPr kumimoji="1" lang="en-US" altLang="ja-JP" dirty="0"/>
          </a:p>
          <a:p>
            <a:r>
              <a:rPr kumimoji="1" lang="ja-JP" altLang="en-US" dirty="0"/>
              <a:t>従来のプログラミングは「花弁の長さが</a:t>
            </a:r>
            <a:r>
              <a:rPr kumimoji="1" lang="en-US" altLang="ja-JP" dirty="0" err="1"/>
              <a:t>Xcm</a:t>
            </a:r>
            <a:r>
              <a:rPr kumimoji="1" lang="ja-JP" altLang="en-US" dirty="0"/>
              <a:t>なら幅は</a:t>
            </a:r>
            <a:r>
              <a:rPr kumimoji="1" lang="en-US" altLang="ja-JP" dirty="0" err="1"/>
              <a:t>Ycm</a:t>
            </a:r>
            <a:r>
              <a:rPr kumimoji="1" lang="ja-JP" altLang="en-US" dirty="0"/>
              <a:t>である」といったルールを人間が記述する必要があった．</a:t>
            </a:r>
            <a:endParaRPr kumimoji="1" lang="en-US" altLang="ja-JP" dirty="0"/>
          </a:p>
          <a:p>
            <a:r>
              <a:rPr kumimoji="1" lang="ja-JP" altLang="en-US" dirty="0"/>
              <a:t>機械学習ではこれらの関係性を自動的に学習する．</a:t>
            </a:r>
            <a:endParaRPr kumimoji="1" lang="en-US" altLang="ja-JP" dirty="0"/>
          </a:p>
          <a:p>
            <a:pPr marL="0" indent="0">
              <a:buNone/>
            </a:pPr>
            <a:endParaRPr lang="en-US" altLang="ja-JP" dirty="0"/>
          </a:p>
          <a:p>
            <a:pPr marL="0" indent="0">
              <a:buNone/>
            </a:pPr>
            <a:r>
              <a:rPr kumimoji="1" lang="ja-JP" altLang="en-US" dirty="0"/>
              <a:t>データから価値ある情報を抽出し，新たな知見を得ることが可能になる．</a:t>
            </a: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DA490310-CD15-D46C-BDA9-6BFA0B2FAB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74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08113672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724072" y="629268"/>
            <a:ext cx="4939868" cy="1286160"/>
          </a:xfrm>
        </p:spPr>
        <p:txBody>
          <a:bodyPr anchor="b">
            <a:normAutofit fontScale="90000"/>
          </a:bodyPr>
          <a:lstStyle/>
          <a:p>
            <a:pPr algn="l"/>
            <a:r>
              <a:rPr lang="ja-JP" altLang="en-US" dirty="0"/>
              <a:t>演習６．データからのパターンの抽出</a:t>
            </a:r>
            <a:br>
              <a:rPr lang="en-US" altLang="ja-JP" dirty="0"/>
            </a:br>
            <a:endParaRPr lang="ja-JP" altLang="en-US" b="1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724073" y="2027321"/>
            <a:ext cx="4939867" cy="4626141"/>
          </a:xfrm>
        </p:spPr>
        <p:txBody>
          <a:bodyPr>
            <a:normAutofit/>
          </a:bodyPr>
          <a:lstStyle/>
          <a:p>
            <a:pPr marL="0" indent="0">
              <a:spcAft>
                <a:spcPts val="600"/>
              </a:spcAft>
              <a:buNone/>
            </a:pPr>
            <a:r>
              <a:rPr lang="ja-JP" altLang="en-US" sz="2400" b="1" dirty="0"/>
              <a:t>ページ６１～６４</a:t>
            </a:r>
            <a:endParaRPr lang="en-US" altLang="ja-JP" sz="2400" b="1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825C89A-4CA9-463F-B084-0B2641B9566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2677" r="29301"/>
          <a:stretch/>
        </p:blipFill>
        <p:spPr>
          <a:xfrm>
            <a:off x="20" y="10"/>
            <a:ext cx="3476673" cy="6857990"/>
          </a:xfrm>
          <a:prstGeom prst="rect">
            <a:avLst/>
          </a:prstGeom>
          <a:effectLst/>
        </p:spPr>
      </p:pic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>
          <a:xfrm>
            <a:off x="8011648" y="6364538"/>
            <a:ext cx="890069" cy="365125"/>
          </a:xfrm>
        </p:spPr>
        <p:txBody>
          <a:bodyPr>
            <a:noAutofit/>
          </a:bodyPr>
          <a:lstStyle/>
          <a:p>
            <a:pPr marL="0" marR="0" lvl="0" indent="0" algn="r" defTabSz="4572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16F77370-7F48-49C1-8603-DB37AE8840E1}" type="slidenum">
              <a:rPr kumimoji="0" lang="ja-JP" altLang="en-US" sz="24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75</a:t>
            </a:fld>
            <a:endParaRPr kumimoji="0" lang="ja-JP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37491194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F4C8E525-7008-B821-C2F9-327AD7701B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kumimoji="1" lang="ja-JP" altLang="en-US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D1306755-3094-0618-B82B-D5649E93D95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kumimoji="1" lang="en-US" altLang="ja-JP" sz="2400" dirty="0"/>
              <a:t>Iris</a:t>
            </a:r>
            <a:r>
              <a:rPr kumimoji="1" lang="ja-JP" altLang="en-US" sz="2400" dirty="0"/>
              <a:t>データセットを利用</a:t>
            </a:r>
            <a:endParaRPr lang="en-US" altLang="ja-JP" sz="2400" dirty="0"/>
          </a:p>
          <a:p>
            <a:pPr marL="0" indent="0">
              <a:buNone/>
            </a:pPr>
            <a:r>
              <a:rPr lang="ja-JP" altLang="en-US" sz="2400" dirty="0"/>
              <a:t>　　</a:t>
            </a:r>
            <a:r>
              <a:rPr lang="ja-JP" altLang="en-US" sz="2400" b="1" dirty="0"/>
              <a:t>花弁</a:t>
            </a:r>
            <a:r>
              <a:rPr kumimoji="1" lang="ja-JP" altLang="en-US" sz="2400" b="1" dirty="0"/>
              <a:t>の長さと幅のデータ</a:t>
            </a:r>
            <a:r>
              <a:rPr kumimoji="1" lang="ja-JP" altLang="en-US" sz="2400" dirty="0"/>
              <a:t>から，パターンを抽出</a:t>
            </a:r>
            <a:endParaRPr lang="en-US" altLang="ja-JP" sz="2400" dirty="0"/>
          </a:p>
          <a:p>
            <a:r>
              <a:rPr lang="ja-JP" altLang="en-US" sz="2400" dirty="0"/>
              <a:t>「線形回帰」の技術を使用</a:t>
            </a:r>
            <a:endParaRPr lang="en-US" altLang="ja-JP" sz="2400" dirty="0"/>
          </a:p>
          <a:p>
            <a:r>
              <a:rPr lang="ja-JP" altLang="en-US" sz="2400" dirty="0"/>
              <a:t>「</a:t>
            </a:r>
            <a:r>
              <a:rPr kumimoji="1" lang="ja-JP" altLang="en-US" sz="2400" dirty="0"/>
              <a:t>花弁の長さが</a:t>
            </a:r>
            <a:r>
              <a:rPr kumimoji="1" lang="en-US" altLang="ja-JP" sz="2400" dirty="0"/>
              <a:t>5.0cm</a:t>
            </a:r>
            <a:r>
              <a:rPr kumimoji="1" lang="ja-JP" altLang="en-US" sz="2400" dirty="0"/>
              <a:t>の花に対して，その幅を</a:t>
            </a:r>
            <a:r>
              <a:rPr kumimoji="1" lang="en-US" altLang="ja-JP" sz="2400" dirty="0"/>
              <a:t>1.7cm</a:t>
            </a:r>
            <a:r>
              <a:rPr kumimoji="1" lang="ja-JP" altLang="en-US" sz="2400" dirty="0"/>
              <a:t>と予測」といった予測も可能になる</a:t>
            </a:r>
            <a:endParaRPr lang="en-US" altLang="ja-JP" sz="2400" dirty="0"/>
          </a:p>
          <a:p>
            <a:endParaRPr kumimoji="1" lang="en-US" altLang="ja-JP" sz="240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F748CB6F-DBD9-E753-A009-B231D829AF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pPr/>
              <a:t>76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561489011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A5D08463-EF4A-FC44-C611-8FEE4C1A55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ja-JP" altLang="en-US" dirty="0"/>
              <a:t>プログラム</a:t>
            </a:r>
            <a:endParaRPr kumimoji="1" lang="ja-JP" altLang="en-US" dirty="0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E10CBD4E-2936-428B-5C87-B42BA01E62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1845" y="1284973"/>
            <a:ext cx="8461208" cy="4894446"/>
          </a:xfrm>
        </p:spPr>
        <p:txBody>
          <a:bodyPr>
            <a:normAutofit fontScale="70000" lnSpcReduction="20000"/>
          </a:bodyPr>
          <a:lstStyle/>
          <a:p>
            <a:pPr marL="0" indent="0">
              <a:spcBef>
                <a:spcPts val="0"/>
              </a:spcBef>
              <a:buNone/>
            </a:pPr>
            <a:r>
              <a:rPr kumimoji="1" lang="en-US" altLang="ja-JP" sz="1200" dirty="0"/>
              <a:t>import </a:t>
            </a:r>
            <a:r>
              <a:rPr kumimoji="1" lang="en-US" altLang="ja-JP" sz="1200" dirty="0" err="1"/>
              <a:t>matplotlib.pyplot</a:t>
            </a:r>
            <a:r>
              <a:rPr kumimoji="1" lang="en-US" altLang="ja-JP" sz="1200" dirty="0"/>
              <a:t> as </a:t>
            </a:r>
            <a:r>
              <a:rPr kumimoji="1" lang="en-US" altLang="ja-JP" sz="1200" dirty="0" err="1"/>
              <a:t>plt</a:t>
            </a:r>
            <a:endParaRPr kumimoji="1" lang="en-US" altLang="ja-JP" sz="1200" dirty="0"/>
          </a:p>
          <a:p>
            <a:pPr marL="0" indent="0">
              <a:spcBef>
                <a:spcPts val="0"/>
              </a:spcBef>
              <a:buNone/>
            </a:pPr>
            <a:endParaRPr kumimoji="1" lang="en-US" altLang="ja-JP" sz="1200" dirty="0"/>
          </a:p>
          <a:p>
            <a:pPr marL="0" indent="0">
              <a:spcBef>
                <a:spcPts val="0"/>
              </a:spcBef>
              <a:buNone/>
            </a:pPr>
            <a:r>
              <a:rPr kumimoji="1" lang="en-US" altLang="ja-JP" sz="1200" dirty="0"/>
              <a:t># Iris</a:t>
            </a:r>
            <a:r>
              <a:rPr kumimoji="1" lang="ja-JP" altLang="en-US" sz="1200" dirty="0"/>
              <a:t>データセット（花弁の長さと幅）</a:t>
            </a:r>
          </a:p>
          <a:p>
            <a:pPr marL="0" indent="0">
              <a:spcBef>
                <a:spcPts val="0"/>
              </a:spcBef>
              <a:buNone/>
            </a:pPr>
            <a:r>
              <a:rPr kumimoji="1" lang="en-US" altLang="ja-JP" sz="1200" dirty="0"/>
              <a:t>x = [1.4, 1.4, 1.3, 1.5, 1.4, 1.7, 1.4, 1.5, 1.4, 1.5, 1.5, 1.6, 1.4, 1.1, 1.2, 1.5, 1.3, 1.4, 1.7, 1.5, 1.7, 1.5, 1.0, 1.7, 1.9, 1.6, 1.6, 1.5, 1.4, 1.6, 1.6, 1.5, 1.5, 1.4, 1.5, 1.2, 1.3, 1.5, 1.3, 1.5, 1.3, 1.3, 1.3, 1.6, 1.9, 1.4, 1.6, 1.4, 1.5, 1.4,</a:t>
            </a:r>
          </a:p>
          <a:p>
            <a:pPr marL="0" indent="0">
              <a:spcBef>
                <a:spcPts val="0"/>
              </a:spcBef>
              <a:buNone/>
            </a:pPr>
            <a:r>
              <a:rPr kumimoji="1" lang="en-US" altLang="ja-JP" sz="1200" dirty="0"/>
              <a:t>     4.7, 4.5, 4.9, 4.0, 4.6, 4.5, 4.7, 3.3, 4.6, 3.9, 3.5, 4.2, 4.0, 4.7, 3.6, 4.4, 4.5, 4.1, 4.5, 3.9, 4.8, 4.0, 4.9, 4.7, 4.3, 4.4, 4.8, 5.0, 4.5, 3.5, 3.8, 3.7, 3.9, 5.1, 4.5, 4.5, 4.7, 4.4, 4.1, 4.0, 4.4, 4.6, 4.0, 3.3, 4.2, 4.2, 4.2, 4.3, 3.0, 4.1,</a:t>
            </a:r>
          </a:p>
          <a:p>
            <a:pPr marL="0" indent="0">
              <a:spcBef>
                <a:spcPts val="0"/>
              </a:spcBef>
              <a:buNone/>
            </a:pPr>
            <a:r>
              <a:rPr kumimoji="1" lang="en-US" altLang="ja-JP" sz="1200" dirty="0"/>
              <a:t>     6.0, 5.1, 5.9, 5.6, 5.8, 6.6, 4.5, 6.3, 5.8, 6.1, 5.1, 5.3, 5.5, 5.0, 5.1, 5.3, 5.5, 6.7, 6.9, 5.0, 5.7, 4.9, 6.7, 4.9, 5.7, 6.0, 4.8, 4.9, 5.6, 5.8, 6.1, 6.4, 5.6, 5.1, 5.6, 6.1, 5.6, 5.5, 4.8, 5.4, 5.6, 5.1, 5.1, 5.9, 5.7, 5.2, 5.0, 5.2, 5.4, 5.1]</a:t>
            </a:r>
          </a:p>
          <a:p>
            <a:pPr marL="0" indent="0">
              <a:spcBef>
                <a:spcPts val="0"/>
              </a:spcBef>
              <a:buNone/>
            </a:pPr>
            <a:r>
              <a:rPr kumimoji="1" lang="en-US" altLang="ja-JP" sz="1200" dirty="0"/>
              <a:t>y = [0.2, 0.2, 0.2, 0.2, 0.2, 0.4, 0.3, 0.2, 0.2, 0.1, 0.2, 0.2, 0.1, 0.1, 0.2, 0.4, 0.4, 0.3, 0.3, 0.3, 0.2, 0.4, 0.2, 0.5, 0.2, 0.2, 0.4, 0.2, 0.2, 0.2, 0.2, 0.4, 0.1, 0.2, 0.2, 0.2, 0.2, 0.1, 0.2, 0.2, 0.3, 0.3, 0.2, 0.6, 0.4, 0.3, 0.2, 0.2, 0.2, 0.2,</a:t>
            </a:r>
          </a:p>
          <a:p>
            <a:pPr marL="0" indent="0">
              <a:spcBef>
                <a:spcPts val="0"/>
              </a:spcBef>
              <a:buNone/>
            </a:pPr>
            <a:r>
              <a:rPr kumimoji="1" lang="en-US" altLang="ja-JP" sz="1200" dirty="0"/>
              <a:t>     1.4, 1.5, 1.5, 1.3, 1.5, 1.3, 1.6, 1.0, 1.3, 1.4, 1.0, 1.5, 1.0, 1.4, 1.3, 1.4, 1.5, 1.0, 1.5, 1.1, 1.8, 1.3, 1.5, 1.2, 1.3, 1.4, 1.4, 1.7, 1.5, 1.0, 1.1, 1.0, 1.2, 1.6, 1.5, 1.6, 1.5, 1.3, 1.3, 1.3, 1.2, 1.4, 1.2, 1.0, 1.3, 1.2, 1.3, 1.3, 1.1, 1.3,</a:t>
            </a:r>
          </a:p>
          <a:p>
            <a:pPr marL="0" indent="0">
              <a:spcBef>
                <a:spcPts val="0"/>
              </a:spcBef>
              <a:buNone/>
            </a:pPr>
            <a:r>
              <a:rPr kumimoji="1" lang="en-US" altLang="ja-JP" sz="1200" dirty="0"/>
              <a:t>     2.5, 1.9, 2.1, 1.8, 2.2, 2.1, 1.7, 1.8, 1.8, 2.5, 2.0, 1.9, 2.1, 2.0, 2.4, 2.3, 1.8, 2.2, 2.3, 1.5, 2.3, 2.0, 2.0, 1.8, 2.1, 1.8, 1.8, 1.8, 2.1, 1.6, 1.9, 2.0, 2.2, 1.5, 1.4, 2.3, 2.4, 1.8, 1.8, 2.1, 2.4, 2.3, 1.9, 2.3, 2.5, 2.3, 1.9, 2.0, 2.3, 1.8]</a:t>
            </a:r>
          </a:p>
          <a:p>
            <a:pPr marL="0" indent="0">
              <a:spcBef>
                <a:spcPts val="0"/>
              </a:spcBef>
              <a:buNone/>
            </a:pPr>
            <a:endParaRPr kumimoji="1" lang="en-US" altLang="ja-JP" sz="1200" dirty="0"/>
          </a:p>
          <a:p>
            <a:pPr marL="0" indent="0">
              <a:spcBef>
                <a:spcPts val="0"/>
              </a:spcBef>
              <a:buNone/>
            </a:pPr>
            <a:r>
              <a:rPr kumimoji="1" lang="en-US" altLang="ja-JP" sz="1200" dirty="0"/>
              <a:t># </a:t>
            </a:r>
            <a:r>
              <a:rPr kumimoji="1" lang="ja-JP" altLang="en-US" sz="1200" dirty="0"/>
              <a:t>線形回帰の実装</a:t>
            </a:r>
          </a:p>
          <a:p>
            <a:pPr marL="0" indent="0">
              <a:spcBef>
                <a:spcPts val="0"/>
              </a:spcBef>
              <a:buNone/>
            </a:pPr>
            <a:r>
              <a:rPr kumimoji="1" lang="en-US" altLang="ja-JP" sz="1200" dirty="0"/>
              <a:t>def </a:t>
            </a:r>
            <a:r>
              <a:rPr kumimoji="1" lang="en-US" altLang="ja-JP" sz="1200" dirty="0" err="1"/>
              <a:t>linear_regression</a:t>
            </a:r>
            <a:r>
              <a:rPr kumimoji="1" lang="en-US" altLang="ja-JP" sz="1200" dirty="0"/>
              <a:t>(x, y):</a:t>
            </a:r>
          </a:p>
          <a:p>
            <a:pPr marL="0" indent="0">
              <a:spcBef>
                <a:spcPts val="0"/>
              </a:spcBef>
              <a:buNone/>
            </a:pPr>
            <a:r>
              <a:rPr kumimoji="1" lang="en-US" altLang="ja-JP" sz="1200" dirty="0"/>
              <a:t>    n = </a:t>
            </a:r>
            <a:r>
              <a:rPr kumimoji="1" lang="en-US" altLang="ja-JP" sz="1200" dirty="0" err="1"/>
              <a:t>len</a:t>
            </a:r>
            <a:r>
              <a:rPr kumimoji="1" lang="en-US" altLang="ja-JP" sz="1200" dirty="0"/>
              <a:t>(x)</a:t>
            </a:r>
          </a:p>
          <a:p>
            <a:pPr marL="0" indent="0">
              <a:spcBef>
                <a:spcPts val="0"/>
              </a:spcBef>
              <a:buNone/>
            </a:pPr>
            <a:r>
              <a:rPr kumimoji="1" lang="en-US" altLang="ja-JP" sz="1200" dirty="0"/>
              <a:t>    </a:t>
            </a:r>
            <a:r>
              <a:rPr kumimoji="1" lang="en-US" altLang="ja-JP" sz="1200" dirty="0" err="1"/>
              <a:t>sum_x</a:t>
            </a:r>
            <a:r>
              <a:rPr kumimoji="1" lang="en-US" altLang="ja-JP" sz="1200" dirty="0"/>
              <a:t> = sum(x)</a:t>
            </a:r>
          </a:p>
          <a:p>
            <a:pPr marL="0" indent="0">
              <a:spcBef>
                <a:spcPts val="0"/>
              </a:spcBef>
              <a:buNone/>
            </a:pPr>
            <a:r>
              <a:rPr kumimoji="1" lang="en-US" altLang="ja-JP" sz="1200" dirty="0"/>
              <a:t>    </a:t>
            </a:r>
            <a:r>
              <a:rPr kumimoji="1" lang="en-US" altLang="ja-JP" sz="1200" dirty="0" err="1"/>
              <a:t>sum_y</a:t>
            </a:r>
            <a:r>
              <a:rPr kumimoji="1" lang="en-US" altLang="ja-JP" sz="1200" dirty="0"/>
              <a:t> = sum(y)</a:t>
            </a:r>
          </a:p>
          <a:p>
            <a:pPr marL="0" indent="0">
              <a:spcBef>
                <a:spcPts val="0"/>
              </a:spcBef>
              <a:buNone/>
            </a:pPr>
            <a:r>
              <a:rPr kumimoji="1" lang="en-US" altLang="ja-JP" sz="1200" dirty="0"/>
              <a:t>    </a:t>
            </a:r>
            <a:r>
              <a:rPr kumimoji="1" lang="en-US" altLang="ja-JP" sz="1200" dirty="0" err="1"/>
              <a:t>sum_xy</a:t>
            </a:r>
            <a:r>
              <a:rPr kumimoji="1" lang="en-US" altLang="ja-JP" sz="1200" dirty="0"/>
              <a:t> = sum(xi * </a:t>
            </a:r>
            <a:r>
              <a:rPr kumimoji="1" lang="en-US" altLang="ja-JP" sz="1200" dirty="0" err="1"/>
              <a:t>yi</a:t>
            </a:r>
            <a:r>
              <a:rPr kumimoji="1" lang="en-US" altLang="ja-JP" sz="1200" dirty="0"/>
              <a:t> for xi, </a:t>
            </a:r>
            <a:r>
              <a:rPr kumimoji="1" lang="en-US" altLang="ja-JP" sz="1200" dirty="0" err="1"/>
              <a:t>yi</a:t>
            </a:r>
            <a:r>
              <a:rPr kumimoji="1" lang="en-US" altLang="ja-JP" sz="1200" dirty="0"/>
              <a:t> in zip(x, y))</a:t>
            </a:r>
          </a:p>
          <a:p>
            <a:pPr marL="0" indent="0">
              <a:spcBef>
                <a:spcPts val="0"/>
              </a:spcBef>
              <a:buNone/>
            </a:pPr>
            <a:r>
              <a:rPr kumimoji="1" lang="en-US" altLang="ja-JP" sz="1200" dirty="0"/>
              <a:t>    </a:t>
            </a:r>
            <a:r>
              <a:rPr kumimoji="1" lang="en-US" altLang="ja-JP" sz="1200" dirty="0" err="1"/>
              <a:t>sum_xx</a:t>
            </a:r>
            <a:r>
              <a:rPr kumimoji="1" lang="en-US" altLang="ja-JP" sz="1200" dirty="0"/>
              <a:t> = sum(xi ** 2 for xi in x)</a:t>
            </a:r>
          </a:p>
          <a:p>
            <a:pPr marL="0" indent="0">
              <a:spcBef>
                <a:spcPts val="0"/>
              </a:spcBef>
              <a:buNone/>
            </a:pPr>
            <a:r>
              <a:rPr kumimoji="1" lang="en-US" altLang="ja-JP" sz="1200" dirty="0"/>
              <a:t>    m = (n * </a:t>
            </a:r>
            <a:r>
              <a:rPr kumimoji="1" lang="en-US" altLang="ja-JP" sz="1200" dirty="0" err="1"/>
              <a:t>sum_xy</a:t>
            </a:r>
            <a:r>
              <a:rPr kumimoji="1" lang="en-US" altLang="ja-JP" sz="1200" dirty="0"/>
              <a:t> - </a:t>
            </a:r>
            <a:r>
              <a:rPr kumimoji="1" lang="en-US" altLang="ja-JP" sz="1200" dirty="0" err="1"/>
              <a:t>sum_x</a:t>
            </a:r>
            <a:r>
              <a:rPr kumimoji="1" lang="en-US" altLang="ja-JP" sz="1200" dirty="0"/>
              <a:t> * </a:t>
            </a:r>
            <a:r>
              <a:rPr kumimoji="1" lang="en-US" altLang="ja-JP" sz="1200" dirty="0" err="1"/>
              <a:t>sum_y</a:t>
            </a:r>
            <a:r>
              <a:rPr kumimoji="1" lang="en-US" altLang="ja-JP" sz="1200" dirty="0"/>
              <a:t>) / (n * </a:t>
            </a:r>
            <a:r>
              <a:rPr kumimoji="1" lang="en-US" altLang="ja-JP" sz="1200" dirty="0" err="1"/>
              <a:t>sum_xx</a:t>
            </a:r>
            <a:r>
              <a:rPr kumimoji="1" lang="en-US" altLang="ja-JP" sz="1200" dirty="0"/>
              <a:t> - </a:t>
            </a:r>
            <a:r>
              <a:rPr kumimoji="1" lang="en-US" altLang="ja-JP" sz="1200" dirty="0" err="1"/>
              <a:t>sum_x</a:t>
            </a:r>
            <a:r>
              <a:rPr kumimoji="1" lang="en-US" altLang="ja-JP" sz="1200" dirty="0"/>
              <a:t> ** 2)</a:t>
            </a:r>
          </a:p>
          <a:p>
            <a:pPr marL="0" indent="0">
              <a:spcBef>
                <a:spcPts val="0"/>
              </a:spcBef>
              <a:buNone/>
            </a:pPr>
            <a:r>
              <a:rPr kumimoji="1" lang="en-US" altLang="ja-JP" sz="1200" dirty="0"/>
              <a:t>    b = (</a:t>
            </a:r>
            <a:r>
              <a:rPr kumimoji="1" lang="en-US" altLang="ja-JP" sz="1200" dirty="0" err="1"/>
              <a:t>sum_y</a:t>
            </a:r>
            <a:r>
              <a:rPr kumimoji="1" lang="en-US" altLang="ja-JP" sz="1200" dirty="0"/>
              <a:t> - m * </a:t>
            </a:r>
            <a:r>
              <a:rPr kumimoji="1" lang="en-US" altLang="ja-JP" sz="1200" dirty="0" err="1"/>
              <a:t>sum_x</a:t>
            </a:r>
            <a:r>
              <a:rPr kumimoji="1" lang="en-US" altLang="ja-JP" sz="1200" dirty="0"/>
              <a:t>) / n</a:t>
            </a:r>
          </a:p>
          <a:p>
            <a:pPr marL="0" indent="0">
              <a:spcBef>
                <a:spcPts val="0"/>
              </a:spcBef>
              <a:buNone/>
            </a:pPr>
            <a:r>
              <a:rPr kumimoji="1" lang="en-US" altLang="ja-JP" sz="1200" dirty="0"/>
              <a:t>    return m, b</a:t>
            </a:r>
          </a:p>
          <a:p>
            <a:pPr marL="0" indent="0">
              <a:spcBef>
                <a:spcPts val="0"/>
              </a:spcBef>
              <a:buNone/>
            </a:pPr>
            <a:endParaRPr kumimoji="1" lang="en-US" altLang="ja-JP" sz="1200" dirty="0"/>
          </a:p>
          <a:p>
            <a:pPr marL="0" indent="0">
              <a:spcBef>
                <a:spcPts val="0"/>
              </a:spcBef>
              <a:buNone/>
            </a:pPr>
            <a:r>
              <a:rPr kumimoji="1" lang="en-US" altLang="ja-JP" sz="1200" dirty="0"/>
              <a:t># </a:t>
            </a:r>
            <a:r>
              <a:rPr kumimoji="1" lang="ja-JP" altLang="en-US" sz="1200" dirty="0"/>
              <a:t>回帰分析</a:t>
            </a:r>
          </a:p>
          <a:p>
            <a:pPr marL="0" indent="0">
              <a:spcBef>
                <a:spcPts val="0"/>
              </a:spcBef>
              <a:buNone/>
            </a:pPr>
            <a:r>
              <a:rPr kumimoji="1" lang="en-US" altLang="ja-JP" sz="1200" dirty="0"/>
              <a:t>m, b = </a:t>
            </a:r>
            <a:r>
              <a:rPr kumimoji="1" lang="en-US" altLang="ja-JP" sz="1200" dirty="0" err="1"/>
              <a:t>linear_regression</a:t>
            </a:r>
            <a:r>
              <a:rPr kumimoji="1" lang="en-US" altLang="ja-JP" sz="1200" dirty="0"/>
              <a:t>(x, y)</a:t>
            </a:r>
          </a:p>
          <a:p>
            <a:pPr marL="0" indent="0">
              <a:spcBef>
                <a:spcPts val="0"/>
              </a:spcBef>
              <a:buNone/>
            </a:pPr>
            <a:endParaRPr kumimoji="1" lang="en-US" altLang="ja-JP" sz="1200" dirty="0"/>
          </a:p>
          <a:p>
            <a:pPr marL="0" indent="0">
              <a:spcBef>
                <a:spcPts val="0"/>
              </a:spcBef>
              <a:buNone/>
            </a:pPr>
            <a:r>
              <a:rPr kumimoji="1" lang="en-US" altLang="ja-JP" sz="1200" dirty="0"/>
              <a:t># </a:t>
            </a:r>
            <a:r>
              <a:rPr kumimoji="1" lang="ja-JP" altLang="en-US" sz="1200" dirty="0"/>
              <a:t>データポイントのプロット（</a:t>
            </a:r>
            <a:r>
              <a:rPr kumimoji="1" lang="en-US" altLang="ja-JP" sz="1200" dirty="0" err="1"/>
              <a:t>plt.plot</a:t>
            </a:r>
            <a:r>
              <a:rPr kumimoji="1" lang="en-US" altLang="ja-JP" sz="1200" dirty="0"/>
              <a:t> </a:t>
            </a:r>
            <a:r>
              <a:rPr kumimoji="1" lang="ja-JP" altLang="en-US" sz="1200" dirty="0"/>
              <a:t>を使用）</a:t>
            </a:r>
          </a:p>
          <a:p>
            <a:pPr marL="0" indent="0">
              <a:spcBef>
                <a:spcPts val="0"/>
              </a:spcBef>
              <a:buNone/>
            </a:pPr>
            <a:r>
              <a:rPr kumimoji="1" lang="en-US" altLang="ja-JP" sz="1200" dirty="0" err="1"/>
              <a:t>plt.plot</a:t>
            </a:r>
            <a:r>
              <a:rPr kumimoji="1" lang="en-US" altLang="ja-JP" sz="1200" dirty="0"/>
              <a:t>(x, y, '</a:t>
            </a:r>
            <a:r>
              <a:rPr kumimoji="1" lang="en-US" altLang="ja-JP" sz="1200" dirty="0" err="1"/>
              <a:t>bo</a:t>
            </a:r>
            <a:r>
              <a:rPr kumimoji="1" lang="en-US" altLang="ja-JP" sz="1200" dirty="0"/>
              <a:t>', </a:t>
            </a:r>
            <a:r>
              <a:rPr kumimoji="1" lang="en-US" altLang="ja-JP" sz="1200" dirty="0" err="1"/>
              <a:t>markersize</a:t>
            </a:r>
            <a:r>
              <a:rPr kumimoji="1" lang="en-US" altLang="ja-JP" sz="1200" dirty="0"/>
              <a:t>=4, alpha=0.7, label='</a:t>
            </a:r>
            <a:r>
              <a:rPr kumimoji="1" lang="ja-JP" altLang="en-US" sz="1200" dirty="0"/>
              <a:t>データポイント</a:t>
            </a:r>
            <a:r>
              <a:rPr kumimoji="1" lang="en-US" altLang="ja-JP" sz="1200" dirty="0"/>
              <a:t>')</a:t>
            </a:r>
          </a:p>
          <a:p>
            <a:pPr marL="0" indent="0">
              <a:spcBef>
                <a:spcPts val="0"/>
              </a:spcBef>
              <a:buNone/>
            </a:pPr>
            <a:endParaRPr kumimoji="1" lang="en-US" altLang="ja-JP" sz="1200" dirty="0"/>
          </a:p>
          <a:p>
            <a:pPr marL="0" indent="0">
              <a:spcBef>
                <a:spcPts val="0"/>
              </a:spcBef>
              <a:buNone/>
            </a:pPr>
            <a:r>
              <a:rPr kumimoji="1" lang="en-US" altLang="ja-JP" sz="1200" dirty="0"/>
              <a:t># </a:t>
            </a:r>
            <a:r>
              <a:rPr kumimoji="1" lang="ja-JP" altLang="en-US" sz="1200" dirty="0"/>
              <a:t>回帰直線の描画</a:t>
            </a:r>
          </a:p>
          <a:p>
            <a:pPr marL="0" indent="0">
              <a:spcBef>
                <a:spcPts val="0"/>
              </a:spcBef>
              <a:buNone/>
            </a:pPr>
            <a:r>
              <a:rPr kumimoji="1" lang="en-US" altLang="ja-JP" sz="1200" dirty="0" err="1"/>
              <a:t>min_x</a:t>
            </a:r>
            <a:r>
              <a:rPr kumimoji="1" lang="en-US" altLang="ja-JP" sz="1200" dirty="0"/>
              <a:t>, </a:t>
            </a:r>
            <a:r>
              <a:rPr kumimoji="1" lang="en-US" altLang="ja-JP" sz="1200" dirty="0" err="1"/>
              <a:t>max_x</a:t>
            </a:r>
            <a:r>
              <a:rPr kumimoji="1" lang="en-US" altLang="ja-JP" sz="1200" dirty="0"/>
              <a:t> = min(x), max(x)</a:t>
            </a:r>
          </a:p>
          <a:p>
            <a:pPr marL="0" indent="0">
              <a:spcBef>
                <a:spcPts val="0"/>
              </a:spcBef>
              <a:buNone/>
            </a:pPr>
            <a:r>
              <a:rPr kumimoji="1" lang="en-US" altLang="ja-JP" sz="1200" dirty="0" err="1"/>
              <a:t>plt.plot</a:t>
            </a:r>
            <a:r>
              <a:rPr kumimoji="1" lang="en-US" altLang="ja-JP" sz="1200" dirty="0"/>
              <a:t>([</a:t>
            </a:r>
            <a:r>
              <a:rPr kumimoji="1" lang="en-US" altLang="ja-JP" sz="1200" dirty="0" err="1"/>
              <a:t>min_x</a:t>
            </a:r>
            <a:r>
              <a:rPr kumimoji="1" lang="en-US" altLang="ja-JP" sz="1200" dirty="0"/>
              <a:t>, </a:t>
            </a:r>
            <a:r>
              <a:rPr kumimoji="1" lang="en-US" altLang="ja-JP" sz="1200" dirty="0" err="1"/>
              <a:t>max_x</a:t>
            </a:r>
            <a:r>
              <a:rPr kumimoji="1" lang="en-US" altLang="ja-JP" sz="1200" dirty="0"/>
              <a:t>], [m*</a:t>
            </a:r>
            <a:r>
              <a:rPr kumimoji="1" lang="en-US" altLang="ja-JP" sz="1200" dirty="0" err="1"/>
              <a:t>min_x</a:t>
            </a:r>
            <a:r>
              <a:rPr kumimoji="1" lang="en-US" altLang="ja-JP" sz="1200" dirty="0"/>
              <a:t> + b, m*</a:t>
            </a:r>
            <a:r>
              <a:rPr kumimoji="1" lang="en-US" altLang="ja-JP" sz="1200" dirty="0" err="1"/>
              <a:t>max_x</a:t>
            </a:r>
            <a:r>
              <a:rPr kumimoji="1" lang="en-US" altLang="ja-JP" sz="1200" dirty="0"/>
              <a:t> + b], color='red')</a:t>
            </a:r>
          </a:p>
          <a:p>
            <a:pPr marL="0" indent="0">
              <a:spcBef>
                <a:spcPts val="0"/>
              </a:spcBef>
              <a:buNone/>
            </a:pPr>
            <a:endParaRPr kumimoji="1" lang="en-US" altLang="ja-JP" sz="1200" dirty="0"/>
          </a:p>
          <a:p>
            <a:pPr marL="0" indent="0">
              <a:spcBef>
                <a:spcPts val="0"/>
              </a:spcBef>
              <a:buNone/>
            </a:pPr>
            <a:r>
              <a:rPr kumimoji="1" lang="en-US" altLang="ja-JP" sz="1200" dirty="0"/>
              <a:t># </a:t>
            </a:r>
            <a:r>
              <a:rPr kumimoji="1" lang="ja-JP" altLang="en-US" sz="1200" dirty="0"/>
              <a:t>グラフの設定</a:t>
            </a:r>
          </a:p>
          <a:p>
            <a:pPr marL="0" indent="0">
              <a:spcBef>
                <a:spcPts val="0"/>
              </a:spcBef>
              <a:buNone/>
            </a:pPr>
            <a:r>
              <a:rPr kumimoji="1" lang="en-US" altLang="ja-JP" sz="1200" dirty="0" err="1"/>
              <a:t>plt.xlabel</a:t>
            </a:r>
            <a:r>
              <a:rPr kumimoji="1" lang="en-US" altLang="ja-JP" sz="1200" dirty="0"/>
              <a:t>('</a:t>
            </a:r>
            <a:r>
              <a:rPr kumimoji="1" lang="ja-JP" altLang="en-US" sz="1200" dirty="0"/>
              <a:t>花弁の長さ </a:t>
            </a:r>
            <a:r>
              <a:rPr kumimoji="1" lang="en-US" altLang="ja-JP" sz="1200" dirty="0"/>
              <a:t>(cm)')</a:t>
            </a:r>
          </a:p>
          <a:p>
            <a:pPr marL="0" indent="0">
              <a:spcBef>
                <a:spcPts val="0"/>
              </a:spcBef>
              <a:buNone/>
            </a:pPr>
            <a:r>
              <a:rPr kumimoji="1" lang="en-US" altLang="ja-JP" sz="1200" dirty="0" err="1"/>
              <a:t>plt.ylabel</a:t>
            </a:r>
            <a:r>
              <a:rPr kumimoji="1" lang="en-US" altLang="ja-JP" sz="1200" dirty="0"/>
              <a:t>('</a:t>
            </a:r>
            <a:r>
              <a:rPr kumimoji="1" lang="ja-JP" altLang="en-US" sz="1200" dirty="0"/>
              <a:t>花弁の幅 </a:t>
            </a:r>
            <a:r>
              <a:rPr kumimoji="1" lang="en-US" altLang="ja-JP" sz="1200" dirty="0"/>
              <a:t>(cm)')</a:t>
            </a:r>
          </a:p>
          <a:p>
            <a:pPr marL="0" indent="0">
              <a:spcBef>
                <a:spcPts val="0"/>
              </a:spcBef>
              <a:buNone/>
            </a:pPr>
            <a:r>
              <a:rPr kumimoji="1" lang="en-US" altLang="ja-JP" sz="1200" dirty="0" err="1"/>
              <a:t>plt.title</a:t>
            </a:r>
            <a:r>
              <a:rPr kumimoji="1" lang="en-US" altLang="ja-JP" sz="1200" dirty="0"/>
              <a:t>('</a:t>
            </a:r>
            <a:r>
              <a:rPr kumimoji="1" lang="ja-JP" altLang="en-US" sz="1200" dirty="0"/>
              <a:t>アヤメの花弁</a:t>
            </a:r>
            <a:r>
              <a:rPr kumimoji="1" lang="en-US" altLang="ja-JP" sz="1200" dirty="0"/>
              <a:t>: </a:t>
            </a:r>
            <a:r>
              <a:rPr kumimoji="1" lang="ja-JP" altLang="en-US" sz="1200" dirty="0"/>
              <a:t>長さと幅の関係</a:t>
            </a:r>
            <a:r>
              <a:rPr kumimoji="1" lang="en-US" altLang="ja-JP" sz="1200" dirty="0"/>
              <a:t>')</a:t>
            </a:r>
          </a:p>
          <a:p>
            <a:pPr marL="0" indent="0">
              <a:spcBef>
                <a:spcPts val="0"/>
              </a:spcBef>
              <a:buNone/>
            </a:pPr>
            <a:endParaRPr kumimoji="1" lang="en-US" altLang="ja-JP" sz="1200" dirty="0"/>
          </a:p>
          <a:p>
            <a:pPr marL="0" indent="0">
              <a:spcBef>
                <a:spcPts val="0"/>
              </a:spcBef>
              <a:buNone/>
            </a:pPr>
            <a:r>
              <a:rPr kumimoji="1" lang="en-US" altLang="ja-JP" sz="1200" dirty="0"/>
              <a:t># </a:t>
            </a:r>
            <a:r>
              <a:rPr kumimoji="1" lang="ja-JP" altLang="en-US" sz="1200" dirty="0"/>
              <a:t>グラフの表示</a:t>
            </a:r>
          </a:p>
          <a:p>
            <a:pPr marL="0" indent="0">
              <a:spcBef>
                <a:spcPts val="0"/>
              </a:spcBef>
              <a:buNone/>
            </a:pPr>
            <a:r>
              <a:rPr kumimoji="1" lang="en-US" altLang="ja-JP" sz="1200" dirty="0" err="1"/>
              <a:t>plt.show</a:t>
            </a:r>
            <a:r>
              <a:rPr kumimoji="1" lang="en-US" altLang="ja-JP" sz="1200" dirty="0"/>
              <a:t>()</a:t>
            </a:r>
            <a:endParaRPr kumimoji="1" lang="ja-JP" altLang="en-US" sz="120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6AB6670F-E06B-6E42-F275-1229A4A202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pPr/>
              <a:t>77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655904365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08AF9A70-3861-8057-F79F-3605FF2183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0549" y="551286"/>
            <a:ext cx="8461208" cy="5333166"/>
          </a:xfrm>
        </p:spPr>
        <p:txBody>
          <a:bodyPr/>
          <a:lstStyle/>
          <a:p>
            <a:pPr marL="0" indent="0">
              <a:buNone/>
            </a:pPr>
            <a:r>
              <a:rPr lang="ja-JP" altLang="en-US" dirty="0"/>
              <a:t>① </a:t>
            </a:r>
            <a:r>
              <a:rPr lang="en-US" altLang="ja-JP" dirty="0"/>
              <a:t>trinket </a:t>
            </a:r>
            <a:r>
              <a:rPr lang="ja-JP" altLang="en-US" dirty="0"/>
              <a:t>の次のページを開く</a:t>
            </a:r>
            <a:endParaRPr lang="en-US" altLang="ja-JP" dirty="0"/>
          </a:p>
          <a:p>
            <a:pPr marL="0" indent="0">
              <a:buNone/>
            </a:pPr>
            <a:r>
              <a:rPr lang="en-US" altLang="ja-JP" dirty="0">
                <a:hlinkClick r:id="rId2"/>
              </a:rPr>
              <a:t>https://trinket.io/python/6bcf5472e3fd</a:t>
            </a:r>
            <a:endParaRPr lang="en-US" altLang="ja-JP" dirty="0"/>
          </a:p>
          <a:p>
            <a:pPr marL="0" indent="0">
              <a:buNone/>
            </a:pPr>
            <a:endParaRPr lang="en-US" altLang="ja-JP" dirty="0"/>
          </a:p>
          <a:p>
            <a:pPr marL="0" indent="0">
              <a:buNone/>
            </a:pPr>
            <a:r>
              <a:rPr lang="ja-JP" altLang="en-US" dirty="0"/>
              <a:t>② 実行結果が，次のように表示されることを確認</a:t>
            </a:r>
            <a:endParaRPr lang="en-US" altLang="ja-JP" dirty="0"/>
          </a:p>
          <a:p>
            <a:pPr marL="0" indent="0">
              <a:buNone/>
            </a:pPr>
            <a:endParaRPr lang="en-US" altLang="ja-JP" dirty="0"/>
          </a:p>
          <a:p>
            <a:pPr marL="0" indent="0">
              <a:buNone/>
            </a:pPr>
            <a:endParaRPr lang="en-US" altLang="ja-JP" dirty="0"/>
          </a:p>
          <a:p>
            <a:pPr marL="0" indent="0">
              <a:buNone/>
            </a:pPr>
            <a:endParaRPr lang="en-US" altLang="ja-JP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C26C1D8A-4F75-182B-75C2-E9D793C66B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78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7" name="コンテンツ プレースホルダー 2">
            <a:extLst>
              <a:ext uri="{FF2B5EF4-FFF2-40B4-BE49-F238E27FC236}">
                <a16:creationId xmlns:a16="http://schemas.microsoft.com/office/drawing/2014/main" id="{4ED4EF91-3CF3-D455-8C60-95123455814E}"/>
              </a:ext>
            </a:extLst>
          </p:cNvPr>
          <p:cNvSpPr txBox="1">
            <a:spLocks/>
          </p:cNvSpPr>
          <p:nvPr/>
        </p:nvSpPr>
        <p:spPr>
          <a:xfrm>
            <a:off x="321844" y="5757591"/>
            <a:ext cx="8025743" cy="1020589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実行が開始しないときは、「</a:t>
            </a: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実行ボタン</a:t>
            </a: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」で</a:t>
            </a: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実行</a:t>
            </a:r>
            <a:endParaRPr kumimoji="1" lang="en-US" altLang="ja-JP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Segoe UI" panose="020B0502040204020203" pitchFamily="34" charset="0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ソースコードを</a:t>
            </a: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書き替えて再度実行</a:t>
            </a: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することも可能</a:t>
            </a:r>
            <a:endParaRPr kumimoji="1" lang="en-US" altLang="ja-JP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Segoe UI" panose="020B0502040204020203" pitchFamily="34" charset="0"/>
            </a:endParaRPr>
          </a:p>
        </p:txBody>
      </p:sp>
      <p:sp>
        <p:nvSpPr>
          <p:cNvPr id="12" name="タイトル 1">
            <a:extLst>
              <a:ext uri="{FF2B5EF4-FFF2-40B4-BE49-F238E27FC236}">
                <a16:creationId xmlns:a16="http://schemas.microsoft.com/office/drawing/2014/main" id="{CCEB229B-285B-2254-22A7-45E10AAC63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1845" y="175028"/>
            <a:ext cx="8461208" cy="469865"/>
          </a:xfrm>
        </p:spPr>
        <p:txBody>
          <a:bodyPr>
            <a:normAutofit fontScale="90000"/>
          </a:bodyPr>
          <a:lstStyle/>
          <a:p>
            <a:r>
              <a:rPr kumimoji="1" lang="ja-JP" altLang="en-US" sz="3200" dirty="0"/>
              <a:t>がく片の長さと幅</a:t>
            </a:r>
            <a:endParaRPr kumimoji="1" lang="ja-JP" altLang="en-US" dirty="0"/>
          </a:p>
        </p:txBody>
      </p:sp>
      <p:pic>
        <p:nvPicPr>
          <p:cNvPr id="10" name="図 9">
            <a:extLst>
              <a:ext uri="{FF2B5EF4-FFF2-40B4-BE49-F238E27FC236}">
                <a16:creationId xmlns:a16="http://schemas.microsoft.com/office/drawing/2014/main" id="{7AD62C58-3DD3-169C-04B6-73FBE7C562B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6913" y="2603255"/>
            <a:ext cx="6875863" cy="31031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1293313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3BC938F7-8206-C71A-5AA1-F4BA0F0724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ja-JP" altLang="en-US"/>
              <a:t>プログラミングのさまざまな応用</a:t>
            </a:r>
            <a:r>
              <a:rPr kumimoji="1" lang="ja-JP" altLang="en-US" dirty="0"/>
              <a:t>分野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644D6734-6774-04B2-D99E-CAEEAF72BD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1845" y="846252"/>
            <a:ext cx="8461208" cy="5729761"/>
          </a:xfrm>
        </p:spPr>
        <p:txBody>
          <a:bodyPr>
            <a:normAutofit fontScale="85000" lnSpcReduction="20000"/>
          </a:bodyPr>
          <a:lstStyle/>
          <a:p>
            <a:r>
              <a:rPr kumimoji="1" lang="en-US" altLang="ja-JP" b="1" dirty="0"/>
              <a:t>Web</a:t>
            </a:r>
            <a:r>
              <a:rPr kumimoji="1" lang="ja-JP" altLang="en-US" b="1" dirty="0"/>
              <a:t>開発</a:t>
            </a:r>
          </a:p>
          <a:p>
            <a:pPr marL="0" indent="0">
              <a:buNone/>
            </a:pPr>
            <a:r>
              <a:rPr kumimoji="1" lang="ja-JP" altLang="en-US" dirty="0"/>
              <a:t>フロントエンド（</a:t>
            </a:r>
            <a:r>
              <a:rPr kumimoji="1" lang="en-US" altLang="ja-JP" dirty="0"/>
              <a:t>HTML, CSS, JavaScript</a:t>
            </a:r>
            <a:r>
              <a:rPr kumimoji="1" lang="ja-JP" altLang="en-US" dirty="0"/>
              <a:t>），バックエンド（</a:t>
            </a:r>
            <a:r>
              <a:rPr kumimoji="1" lang="en-US" altLang="ja-JP" dirty="0"/>
              <a:t>Python, Django, Flask</a:t>
            </a:r>
            <a:r>
              <a:rPr kumimoji="1" lang="ja-JP" altLang="en-US" dirty="0"/>
              <a:t>）</a:t>
            </a:r>
          </a:p>
          <a:p>
            <a:r>
              <a:rPr kumimoji="1" lang="ja-JP" altLang="en-US" b="1" dirty="0"/>
              <a:t>データ分析</a:t>
            </a:r>
          </a:p>
          <a:p>
            <a:pPr marL="0" indent="0">
              <a:buNone/>
            </a:pPr>
            <a:r>
              <a:rPr kumimoji="1" lang="ja-JP" altLang="en-US" dirty="0"/>
              <a:t>ビッグデータ処理，統計分析，データビジュアライゼーション</a:t>
            </a:r>
          </a:p>
          <a:p>
            <a:r>
              <a:rPr kumimoji="1" lang="ja-JP" altLang="en-US" b="1" dirty="0"/>
              <a:t>人工知能</a:t>
            </a:r>
          </a:p>
          <a:p>
            <a:pPr marL="0" indent="0">
              <a:buNone/>
            </a:pPr>
            <a:r>
              <a:rPr kumimoji="1" lang="ja-JP" altLang="en-US" dirty="0"/>
              <a:t>自然言語処理，コンピュータビジョン，予測モデリング</a:t>
            </a:r>
          </a:p>
          <a:p>
            <a:r>
              <a:rPr kumimoji="1" lang="ja-JP" altLang="en-US" b="1" dirty="0"/>
              <a:t>ゲーム開発</a:t>
            </a:r>
            <a:endParaRPr kumimoji="1" lang="en-US" altLang="ja-JP" b="1" dirty="0"/>
          </a:p>
          <a:p>
            <a:pPr marL="0" indent="0">
              <a:buNone/>
            </a:pPr>
            <a:r>
              <a:rPr kumimoji="1" lang="en-US" altLang="ja-JP" dirty="0"/>
              <a:t>2D</a:t>
            </a:r>
            <a:r>
              <a:rPr lang="ja-JP" altLang="en-US" dirty="0"/>
              <a:t>ゲーム，</a:t>
            </a:r>
            <a:r>
              <a:rPr kumimoji="1" lang="en-US" altLang="ja-JP" dirty="0"/>
              <a:t>3D</a:t>
            </a:r>
            <a:r>
              <a:rPr kumimoji="1" lang="ja-JP" altLang="en-US" dirty="0"/>
              <a:t>ゲーム，モバイルゲーム</a:t>
            </a:r>
          </a:p>
          <a:p>
            <a:r>
              <a:rPr kumimoji="1" lang="en-US" altLang="ja-JP" b="1" dirty="0"/>
              <a:t>IoT</a:t>
            </a:r>
            <a:r>
              <a:rPr kumimoji="1" lang="ja-JP" altLang="en-US" b="1" dirty="0"/>
              <a:t>（</a:t>
            </a:r>
            <a:r>
              <a:rPr kumimoji="1" lang="en-US" altLang="ja-JP" b="1" dirty="0"/>
              <a:t>Internet of Things</a:t>
            </a:r>
            <a:r>
              <a:rPr kumimoji="1" lang="ja-JP" altLang="en-US" b="1" dirty="0"/>
              <a:t>）</a:t>
            </a:r>
          </a:p>
          <a:p>
            <a:pPr marL="0" indent="0">
              <a:buNone/>
            </a:pPr>
            <a:r>
              <a:rPr kumimoji="1" lang="ja-JP" altLang="en-US" dirty="0"/>
              <a:t>センサーデータの収集と分析，スマートホームシステム</a:t>
            </a:r>
          </a:p>
          <a:p>
            <a:r>
              <a:rPr kumimoji="1" lang="ja-JP" altLang="en-US" b="1" dirty="0"/>
              <a:t>サイバーセキュリティ</a:t>
            </a:r>
          </a:p>
          <a:p>
            <a:pPr marL="0" indent="0">
              <a:buNone/>
            </a:pPr>
            <a:r>
              <a:rPr kumimoji="1" lang="ja-JP" altLang="en-US" dirty="0"/>
              <a:t>ネットワークセキュリティ，暗号化技術</a:t>
            </a: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651C0CF0-4940-B387-3E6B-3C4A4B52D7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79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6891741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8" name="Rectangle 27">
            <a:extLst>
              <a:ext uri="{FF2B5EF4-FFF2-40B4-BE49-F238E27FC236}">
                <a16:creationId xmlns:a16="http://schemas.microsoft.com/office/drawing/2014/main" id="{6314D791-4D8A-4854-B8FC-6959656D09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914377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15076E76-3EB3-4269-8135-07CAB20E59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8" y="0"/>
            <a:ext cx="9143772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1190171" y="1741337"/>
            <a:ext cx="6611258" cy="2387918"/>
          </a:xfrm>
        </p:spPr>
        <p:txBody>
          <a:bodyPr anchor="b">
            <a:normAutofit fontScale="90000"/>
          </a:bodyPr>
          <a:lstStyle/>
          <a:p>
            <a:r>
              <a:rPr lang="en-US" altLang="ja-JP" sz="4500" dirty="0">
                <a:solidFill>
                  <a:schemeClr val="tx2"/>
                </a:solidFill>
              </a:rPr>
              <a:t>2-1. Python </a:t>
            </a:r>
            <a:r>
              <a:rPr lang="ja-JP" altLang="en-US" sz="4500" dirty="0">
                <a:solidFill>
                  <a:schemeClr val="tx2"/>
                </a:solidFill>
              </a:rPr>
              <a:t>プログラミングの基礎</a:t>
            </a:r>
            <a:br>
              <a:rPr lang="ja-JP" altLang="en-US" sz="4500" dirty="0">
                <a:solidFill>
                  <a:schemeClr val="tx2"/>
                </a:solidFill>
              </a:rPr>
            </a:br>
            <a:br>
              <a:rPr lang="en-US" altLang="ja-JP" sz="4500" dirty="0">
                <a:solidFill>
                  <a:schemeClr val="tx2"/>
                </a:solidFill>
              </a:rPr>
            </a:br>
            <a:endParaRPr lang="ja-JP" altLang="en-US" sz="4500" dirty="0">
              <a:solidFill>
                <a:schemeClr val="tx2"/>
              </a:solidFill>
            </a:endParaRP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81BB6C5D-5D04-49F7-B5F6-C3E1CB233D8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044128" y="4200522"/>
            <a:ext cx="5055514" cy="682079"/>
          </a:xfrm>
        </p:spPr>
        <p:txBody>
          <a:bodyPr>
            <a:normAutofit/>
          </a:bodyPr>
          <a:lstStyle/>
          <a:p>
            <a:endParaRPr kumimoji="1" lang="ja-JP" altLang="en-US">
              <a:solidFill>
                <a:schemeClr val="tx2"/>
              </a:solidFill>
            </a:endParaRPr>
          </a:p>
        </p:txBody>
      </p:sp>
      <p:grpSp>
        <p:nvGrpSpPr>
          <p:cNvPr id="32" name="Group 31">
            <a:extLst>
              <a:ext uri="{FF2B5EF4-FFF2-40B4-BE49-F238E27FC236}">
                <a16:creationId xmlns:a16="http://schemas.microsoft.com/office/drawing/2014/main" id="{5EB3C7E5-50E1-4F9E-AEA3-A6D2190394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H="1">
            <a:off x="228" y="0"/>
            <a:ext cx="3872286" cy="3153018"/>
            <a:chOff x="6867015" y="-1"/>
            <a:chExt cx="5324985" cy="3251912"/>
          </a:xfrm>
          <a:solidFill>
            <a:schemeClr val="accent5">
              <a:alpha val="10000"/>
            </a:schemeClr>
          </a:solidFill>
        </p:grpSpPr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80233B5C-C5A9-48C0-8C07-21E6F6B3603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867015" y="-1"/>
              <a:ext cx="5324985" cy="3251912"/>
            </a:xfrm>
            <a:custGeom>
              <a:avLst/>
              <a:gdLst>
                <a:gd name="connsiteX0" fmla="*/ 0 w 5324985"/>
                <a:gd name="connsiteY0" fmla="*/ 0 h 3251912"/>
                <a:gd name="connsiteX1" fmla="*/ 36826 w 5324985"/>
                <a:gd name="connsiteY1" fmla="*/ 0 h 3251912"/>
                <a:gd name="connsiteX2" fmla="*/ 45003 w 5324985"/>
                <a:gd name="connsiteY2" fmla="*/ 152909 h 3251912"/>
                <a:gd name="connsiteX3" fmla="*/ 68956 w 5324985"/>
                <a:gd name="connsiteY3" fmla="*/ 308600 h 3251912"/>
                <a:gd name="connsiteX4" fmla="*/ 167774 w 5324985"/>
                <a:gd name="connsiteY4" fmla="*/ 607968 h 3251912"/>
                <a:gd name="connsiteX5" fmla="*/ 201857 w 5324985"/>
                <a:gd name="connsiteY5" fmla="*/ 679539 h 3251912"/>
                <a:gd name="connsiteX6" fmla="*/ 239741 w 5324985"/>
                <a:gd name="connsiteY6" fmla="*/ 749488 h 3251912"/>
                <a:gd name="connsiteX7" fmla="*/ 323724 w 5324985"/>
                <a:gd name="connsiteY7" fmla="*/ 885101 h 3251912"/>
                <a:gd name="connsiteX8" fmla="*/ 416412 w 5324985"/>
                <a:gd name="connsiteY8" fmla="*/ 1016081 h 3251912"/>
                <a:gd name="connsiteX9" fmla="*/ 515719 w 5324985"/>
                <a:gd name="connsiteY9" fmla="*/ 1143356 h 3251912"/>
                <a:gd name="connsiteX10" fmla="*/ 722427 w 5324985"/>
                <a:gd name="connsiteY10" fmla="*/ 1395127 h 3251912"/>
                <a:gd name="connsiteX11" fmla="*/ 825780 w 5324985"/>
                <a:gd name="connsiteY11" fmla="*/ 1522749 h 3251912"/>
                <a:gd name="connsiteX12" fmla="*/ 926314 w 5324985"/>
                <a:gd name="connsiteY12" fmla="*/ 1651992 h 3251912"/>
                <a:gd name="connsiteX13" fmla="*/ 1026848 w 5324985"/>
                <a:gd name="connsiteY13" fmla="*/ 1776836 h 3251912"/>
                <a:gd name="connsiteX14" fmla="*/ 1131918 w 5324985"/>
                <a:gd name="connsiteY14" fmla="*/ 1897393 h 3251912"/>
                <a:gd name="connsiteX15" fmla="*/ 1354688 w 5324985"/>
                <a:gd name="connsiteY15" fmla="*/ 2124728 h 3251912"/>
                <a:gd name="connsiteX16" fmla="*/ 1855027 w 5324985"/>
                <a:gd name="connsiteY16" fmla="*/ 2504236 h 3251912"/>
                <a:gd name="connsiteX17" fmla="*/ 2131618 w 5324985"/>
                <a:gd name="connsiteY17" fmla="*/ 2646913 h 3251912"/>
                <a:gd name="connsiteX18" fmla="*/ 2423534 w 5324985"/>
                <a:gd name="connsiteY18" fmla="*/ 2754732 h 3251912"/>
                <a:gd name="connsiteX19" fmla="*/ 2727588 w 5324985"/>
                <a:gd name="connsiteY19" fmla="*/ 2829197 h 3251912"/>
                <a:gd name="connsiteX20" fmla="*/ 3041083 w 5324985"/>
                <a:gd name="connsiteY20" fmla="*/ 2870890 h 3251912"/>
                <a:gd name="connsiteX21" fmla="*/ 3360340 w 5324985"/>
                <a:gd name="connsiteY21" fmla="*/ 2883976 h 3251912"/>
                <a:gd name="connsiteX22" fmla="*/ 3439663 w 5324985"/>
                <a:gd name="connsiteY22" fmla="*/ 2883396 h 3251912"/>
                <a:gd name="connsiteX23" fmla="*/ 3478529 w 5324985"/>
                <a:gd name="connsiteY23" fmla="*/ 2882471 h 3251912"/>
                <a:gd name="connsiteX24" fmla="*/ 3517271 w 5324985"/>
                <a:gd name="connsiteY24" fmla="*/ 2880616 h 3251912"/>
                <a:gd name="connsiteX25" fmla="*/ 3671260 w 5324985"/>
                <a:gd name="connsiteY25" fmla="*/ 2867878 h 3251912"/>
                <a:gd name="connsiteX26" fmla="*/ 4265268 w 5324985"/>
                <a:gd name="connsiteY26" fmla="*/ 2716283 h 3251912"/>
                <a:gd name="connsiteX27" fmla="*/ 4546395 w 5324985"/>
                <a:gd name="connsiteY27" fmla="*/ 2584724 h 3251912"/>
                <a:gd name="connsiteX28" fmla="*/ 4817837 w 5324985"/>
                <a:gd name="connsiteY28" fmla="*/ 2424674 h 3251912"/>
                <a:gd name="connsiteX29" fmla="*/ 5081677 w 5324985"/>
                <a:gd name="connsiteY29" fmla="*/ 2243548 h 3251912"/>
                <a:gd name="connsiteX30" fmla="*/ 5211881 w 5324985"/>
                <a:gd name="connsiteY30" fmla="*/ 2147658 h 3251912"/>
                <a:gd name="connsiteX31" fmla="*/ 5324985 w 5324985"/>
                <a:gd name="connsiteY31" fmla="*/ 2062128 h 3251912"/>
                <a:gd name="connsiteX32" fmla="*/ 5324985 w 5324985"/>
                <a:gd name="connsiteY32" fmla="*/ 2514993 h 3251912"/>
                <a:gd name="connsiteX33" fmla="*/ 5314867 w 5324985"/>
                <a:gd name="connsiteY33" fmla="*/ 2522881 h 3251912"/>
                <a:gd name="connsiteX34" fmla="*/ 5038276 w 5324985"/>
                <a:gd name="connsiteY34" fmla="*/ 2722421 h 3251912"/>
                <a:gd name="connsiteX35" fmla="*/ 4741701 w 5324985"/>
                <a:gd name="connsiteY35" fmla="*/ 2904937 h 3251912"/>
                <a:gd name="connsiteX36" fmla="*/ 4420728 w 5324985"/>
                <a:gd name="connsiteY36" fmla="*/ 3058848 h 3251912"/>
                <a:gd name="connsiteX37" fmla="*/ 3717481 w 5324985"/>
                <a:gd name="connsiteY37" fmla="*/ 3237079 h 3251912"/>
                <a:gd name="connsiteX38" fmla="*/ 3535661 w 5324985"/>
                <a:gd name="connsiteY38" fmla="*/ 3249934 h 3251912"/>
                <a:gd name="connsiteX39" fmla="*/ 3490175 w 5324985"/>
                <a:gd name="connsiteY39" fmla="*/ 3251555 h 3251912"/>
                <a:gd name="connsiteX40" fmla="*/ 3444813 w 5324985"/>
                <a:gd name="connsiteY40" fmla="*/ 3251787 h 3251912"/>
                <a:gd name="connsiteX41" fmla="*/ 3355681 w 5324985"/>
                <a:gd name="connsiteY41" fmla="*/ 3250745 h 3251912"/>
                <a:gd name="connsiteX42" fmla="*/ 3179011 w 5324985"/>
                <a:gd name="connsiteY42" fmla="*/ 3243795 h 3251912"/>
                <a:gd name="connsiteX43" fmla="*/ 3002217 w 5324985"/>
                <a:gd name="connsiteY43" fmla="*/ 3227814 h 3251912"/>
                <a:gd name="connsiteX44" fmla="*/ 2650103 w 5324985"/>
                <a:gd name="connsiteY44" fmla="*/ 3170836 h 3251912"/>
                <a:gd name="connsiteX45" fmla="*/ 2305836 w 5324985"/>
                <a:gd name="connsiteY45" fmla="*/ 3072514 h 3251912"/>
                <a:gd name="connsiteX46" fmla="*/ 1978611 w 5324985"/>
                <a:gd name="connsiteY46" fmla="*/ 2929952 h 3251912"/>
                <a:gd name="connsiteX47" fmla="*/ 1678235 w 5324985"/>
                <a:gd name="connsiteY47" fmla="*/ 2744424 h 3251912"/>
                <a:gd name="connsiteX48" fmla="*/ 1175688 w 5324985"/>
                <a:gd name="connsiteY48" fmla="*/ 2277018 h 3251912"/>
                <a:gd name="connsiteX49" fmla="*/ 971310 w 5324985"/>
                <a:gd name="connsiteY49" fmla="*/ 2012044 h 3251912"/>
                <a:gd name="connsiteX50" fmla="*/ 790717 w 5324985"/>
                <a:gd name="connsiteY50" fmla="*/ 1735723 h 3251912"/>
                <a:gd name="connsiteX51" fmla="*/ 706488 w 5324985"/>
                <a:gd name="connsiteY51" fmla="*/ 1598604 h 3251912"/>
                <a:gd name="connsiteX52" fmla="*/ 618951 w 5324985"/>
                <a:gd name="connsiteY52" fmla="*/ 1463802 h 3251912"/>
                <a:gd name="connsiteX53" fmla="*/ 436273 w 5324985"/>
                <a:gd name="connsiteY53" fmla="*/ 1195355 h 3251912"/>
                <a:gd name="connsiteX54" fmla="*/ 346896 w 5324985"/>
                <a:gd name="connsiteY54" fmla="*/ 1058816 h 3251912"/>
                <a:gd name="connsiteX55" fmla="*/ 261809 w 5324985"/>
                <a:gd name="connsiteY55" fmla="*/ 919264 h 3251912"/>
                <a:gd name="connsiteX56" fmla="*/ 118487 w 5324985"/>
                <a:gd name="connsiteY56" fmla="*/ 626498 h 3251912"/>
                <a:gd name="connsiteX57" fmla="*/ 28130 w 5324985"/>
                <a:gd name="connsiteY57" fmla="*/ 315781 h 3251912"/>
                <a:gd name="connsiteX58" fmla="*/ 6751 w 5324985"/>
                <a:gd name="connsiteY58" fmla="*/ 156195 h 32519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</a:cxnLst>
              <a:rect l="l" t="t" r="r" b="b"/>
              <a:pathLst>
                <a:path w="5324985" h="3251912">
                  <a:moveTo>
                    <a:pt x="0" y="0"/>
                  </a:moveTo>
                  <a:lnTo>
                    <a:pt x="36826" y="0"/>
                  </a:lnTo>
                  <a:lnTo>
                    <a:pt x="45003" y="152909"/>
                  </a:lnTo>
                  <a:cubicBezTo>
                    <a:pt x="50351" y="205154"/>
                    <a:pt x="58290" y="257123"/>
                    <a:pt x="68956" y="308600"/>
                  </a:cubicBezTo>
                  <a:cubicBezTo>
                    <a:pt x="91393" y="411324"/>
                    <a:pt x="123882" y="511847"/>
                    <a:pt x="167774" y="607968"/>
                  </a:cubicBezTo>
                  <a:cubicBezTo>
                    <a:pt x="178195" y="632173"/>
                    <a:pt x="190333" y="655798"/>
                    <a:pt x="201857" y="679539"/>
                  </a:cubicBezTo>
                  <a:cubicBezTo>
                    <a:pt x="214363" y="702933"/>
                    <a:pt x="226255" y="726557"/>
                    <a:pt x="239741" y="749488"/>
                  </a:cubicBezTo>
                  <a:cubicBezTo>
                    <a:pt x="265488" y="795812"/>
                    <a:pt x="294176" y="840746"/>
                    <a:pt x="323724" y="885101"/>
                  </a:cubicBezTo>
                  <a:cubicBezTo>
                    <a:pt x="353149" y="929572"/>
                    <a:pt x="384657" y="972885"/>
                    <a:pt x="416412" y="1016081"/>
                  </a:cubicBezTo>
                  <a:cubicBezTo>
                    <a:pt x="448655" y="1058931"/>
                    <a:pt x="482127" y="1101202"/>
                    <a:pt x="515719" y="1143356"/>
                  </a:cubicBezTo>
                  <a:cubicBezTo>
                    <a:pt x="583027" y="1227782"/>
                    <a:pt x="653402" y="1310470"/>
                    <a:pt x="722427" y="1395127"/>
                  </a:cubicBezTo>
                  <a:cubicBezTo>
                    <a:pt x="757123" y="1437282"/>
                    <a:pt x="791697" y="1479783"/>
                    <a:pt x="825780" y="1522749"/>
                  </a:cubicBezTo>
                  <a:cubicBezTo>
                    <a:pt x="859742" y="1565367"/>
                    <a:pt x="893457" y="1610649"/>
                    <a:pt x="926314" y="1651992"/>
                  </a:cubicBezTo>
                  <a:cubicBezTo>
                    <a:pt x="958927" y="1694379"/>
                    <a:pt x="993132" y="1735492"/>
                    <a:pt x="1026848" y="1776836"/>
                  </a:cubicBezTo>
                  <a:cubicBezTo>
                    <a:pt x="1061545" y="1817485"/>
                    <a:pt x="1095996" y="1858133"/>
                    <a:pt x="1131918" y="1897393"/>
                  </a:cubicBezTo>
                  <a:cubicBezTo>
                    <a:pt x="1203273" y="1976376"/>
                    <a:pt x="1277447" y="2052463"/>
                    <a:pt x="1354688" y="2124728"/>
                  </a:cubicBezTo>
                  <a:cubicBezTo>
                    <a:pt x="1509411" y="2268911"/>
                    <a:pt x="1676396" y="2397575"/>
                    <a:pt x="1855027" y="2504236"/>
                  </a:cubicBezTo>
                  <a:cubicBezTo>
                    <a:pt x="1944528" y="2557277"/>
                    <a:pt x="2036357" y="2605917"/>
                    <a:pt x="2131618" y="2646913"/>
                  </a:cubicBezTo>
                  <a:cubicBezTo>
                    <a:pt x="2226267" y="2689068"/>
                    <a:pt x="2323981" y="2724622"/>
                    <a:pt x="2423534" y="2754732"/>
                  </a:cubicBezTo>
                  <a:cubicBezTo>
                    <a:pt x="2523087" y="2784958"/>
                    <a:pt x="2624602" y="2809394"/>
                    <a:pt x="2727588" y="2829197"/>
                  </a:cubicBezTo>
                  <a:cubicBezTo>
                    <a:pt x="2830698" y="2848653"/>
                    <a:pt x="2935522" y="2861971"/>
                    <a:pt x="3041083" y="2870890"/>
                  </a:cubicBezTo>
                  <a:cubicBezTo>
                    <a:pt x="3146644" y="2879922"/>
                    <a:pt x="3253307" y="2883860"/>
                    <a:pt x="3360340" y="2883976"/>
                  </a:cubicBezTo>
                  <a:cubicBezTo>
                    <a:pt x="3387067" y="2883976"/>
                    <a:pt x="3414162" y="2884439"/>
                    <a:pt x="3439663" y="2883396"/>
                  </a:cubicBezTo>
                  <a:lnTo>
                    <a:pt x="3478529" y="2882471"/>
                  </a:lnTo>
                  <a:lnTo>
                    <a:pt x="3517271" y="2880616"/>
                  </a:lnTo>
                  <a:cubicBezTo>
                    <a:pt x="3568887" y="2878417"/>
                    <a:pt x="3620257" y="2873552"/>
                    <a:pt x="3671260" y="2867878"/>
                  </a:cubicBezTo>
                  <a:cubicBezTo>
                    <a:pt x="3875515" y="2844253"/>
                    <a:pt x="4074253" y="2792486"/>
                    <a:pt x="4265268" y="2716283"/>
                  </a:cubicBezTo>
                  <a:cubicBezTo>
                    <a:pt x="4361020" y="2678529"/>
                    <a:pt x="4454444" y="2633710"/>
                    <a:pt x="4546395" y="2584724"/>
                  </a:cubicBezTo>
                  <a:cubicBezTo>
                    <a:pt x="4638470" y="2535967"/>
                    <a:pt x="4728827" y="2481885"/>
                    <a:pt x="4817837" y="2424674"/>
                  </a:cubicBezTo>
                  <a:cubicBezTo>
                    <a:pt x="4906846" y="2367348"/>
                    <a:pt x="4994385" y="2306317"/>
                    <a:pt x="5081677" y="2243548"/>
                  </a:cubicBezTo>
                  <a:cubicBezTo>
                    <a:pt x="5125201" y="2212164"/>
                    <a:pt x="5168603" y="2179969"/>
                    <a:pt x="5211881" y="2147658"/>
                  </a:cubicBezTo>
                  <a:lnTo>
                    <a:pt x="5324985" y="2062128"/>
                  </a:lnTo>
                  <a:lnTo>
                    <a:pt x="5324985" y="2514993"/>
                  </a:lnTo>
                  <a:lnTo>
                    <a:pt x="5314867" y="2522881"/>
                  </a:lnTo>
                  <a:cubicBezTo>
                    <a:pt x="5225490" y="2591325"/>
                    <a:pt x="5133783" y="2658379"/>
                    <a:pt x="5038276" y="2722421"/>
                  </a:cubicBezTo>
                  <a:cubicBezTo>
                    <a:pt x="4942892" y="2786348"/>
                    <a:pt x="4844810" y="2848422"/>
                    <a:pt x="4741701" y="2904937"/>
                  </a:cubicBezTo>
                  <a:cubicBezTo>
                    <a:pt x="4638592" y="2961337"/>
                    <a:pt x="4531929" y="3013683"/>
                    <a:pt x="4420728" y="3058848"/>
                  </a:cubicBezTo>
                  <a:cubicBezTo>
                    <a:pt x="4199063" y="3150338"/>
                    <a:pt x="3959621" y="3211485"/>
                    <a:pt x="3717481" y="3237079"/>
                  </a:cubicBezTo>
                  <a:cubicBezTo>
                    <a:pt x="3656914" y="3243101"/>
                    <a:pt x="3596227" y="3247966"/>
                    <a:pt x="3535661" y="3249934"/>
                  </a:cubicBezTo>
                  <a:lnTo>
                    <a:pt x="3490175" y="3251555"/>
                  </a:lnTo>
                  <a:lnTo>
                    <a:pt x="3444813" y="3251787"/>
                  </a:lnTo>
                  <a:cubicBezTo>
                    <a:pt x="3414162" y="3252250"/>
                    <a:pt x="3385105" y="3251324"/>
                    <a:pt x="3355681" y="3250745"/>
                  </a:cubicBezTo>
                  <a:cubicBezTo>
                    <a:pt x="3296954" y="3250050"/>
                    <a:pt x="3237860" y="3246692"/>
                    <a:pt x="3179011" y="3243795"/>
                  </a:cubicBezTo>
                  <a:cubicBezTo>
                    <a:pt x="3120039" y="3239164"/>
                    <a:pt x="3061067" y="3234878"/>
                    <a:pt x="3002217" y="3227814"/>
                  </a:cubicBezTo>
                  <a:cubicBezTo>
                    <a:pt x="2884397" y="3214496"/>
                    <a:pt x="2766699" y="3196314"/>
                    <a:pt x="2650103" y="3170836"/>
                  </a:cubicBezTo>
                  <a:cubicBezTo>
                    <a:pt x="2533510" y="3145358"/>
                    <a:pt x="2418263" y="3112583"/>
                    <a:pt x="2305836" y="3072514"/>
                  </a:cubicBezTo>
                  <a:cubicBezTo>
                    <a:pt x="2193410" y="3032328"/>
                    <a:pt x="2083926" y="2984383"/>
                    <a:pt x="1978611" y="2929952"/>
                  </a:cubicBezTo>
                  <a:cubicBezTo>
                    <a:pt x="1873663" y="2874711"/>
                    <a:pt x="1772884" y="2812985"/>
                    <a:pt x="1678235" y="2744424"/>
                  </a:cubicBezTo>
                  <a:cubicBezTo>
                    <a:pt x="1488201" y="2608001"/>
                    <a:pt x="1321708" y="2448068"/>
                    <a:pt x="1175688" y="2277018"/>
                  </a:cubicBezTo>
                  <a:cubicBezTo>
                    <a:pt x="1102985" y="2191086"/>
                    <a:pt x="1035309" y="2102377"/>
                    <a:pt x="971310" y="2012044"/>
                  </a:cubicBezTo>
                  <a:cubicBezTo>
                    <a:pt x="907188" y="1921714"/>
                    <a:pt x="847358" y="1829413"/>
                    <a:pt x="790717" y="1735723"/>
                  </a:cubicBezTo>
                  <a:cubicBezTo>
                    <a:pt x="761782" y="1688357"/>
                    <a:pt x="735300" y="1644002"/>
                    <a:pt x="706488" y="1598604"/>
                  </a:cubicBezTo>
                  <a:cubicBezTo>
                    <a:pt x="677922" y="1553555"/>
                    <a:pt x="648866" y="1508505"/>
                    <a:pt x="618951" y="1463802"/>
                  </a:cubicBezTo>
                  <a:lnTo>
                    <a:pt x="436273" y="1195355"/>
                  </a:lnTo>
                  <a:cubicBezTo>
                    <a:pt x="405990" y="1150189"/>
                    <a:pt x="376075" y="1104792"/>
                    <a:pt x="346896" y="1058816"/>
                  </a:cubicBezTo>
                  <a:cubicBezTo>
                    <a:pt x="317716" y="1012838"/>
                    <a:pt x="288782" y="966747"/>
                    <a:pt x="261809" y="919264"/>
                  </a:cubicBezTo>
                  <a:cubicBezTo>
                    <a:pt x="207742" y="824764"/>
                    <a:pt x="158088" y="727485"/>
                    <a:pt x="118487" y="626498"/>
                  </a:cubicBezTo>
                  <a:cubicBezTo>
                    <a:pt x="78151" y="525859"/>
                    <a:pt x="48237" y="421515"/>
                    <a:pt x="28130" y="315781"/>
                  </a:cubicBezTo>
                  <a:cubicBezTo>
                    <a:pt x="18506" y="262914"/>
                    <a:pt x="11425" y="209642"/>
                    <a:pt x="6751" y="156195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10F3AF96-AAC1-41E3-9F66-0A6277845D1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16467" y="-1"/>
              <a:ext cx="5275533" cy="2980757"/>
            </a:xfrm>
            <a:custGeom>
              <a:avLst/>
              <a:gdLst>
                <a:gd name="connsiteX0" fmla="*/ 0 w 5275533"/>
                <a:gd name="connsiteY0" fmla="*/ 0 h 2980757"/>
                <a:gd name="connsiteX1" fmla="*/ 201166 w 5275533"/>
                <a:gd name="connsiteY1" fmla="*/ 0 h 2980757"/>
                <a:gd name="connsiteX2" fmla="*/ 206734 w 5275533"/>
                <a:gd name="connsiteY2" fmla="*/ 89286 h 2980757"/>
                <a:gd name="connsiteX3" fmla="*/ 232051 w 5275533"/>
                <a:gd name="connsiteY3" fmla="*/ 226897 h 2980757"/>
                <a:gd name="connsiteX4" fmla="*/ 332707 w 5275533"/>
                <a:gd name="connsiteY4" fmla="*/ 487120 h 2980757"/>
                <a:gd name="connsiteX5" fmla="*/ 402959 w 5275533"/>
                <a:gd name="connsiteY5" fmla="*/ 609647 h 2980757"/>
                <a:gd name="connsiteX6" fmla="*/ 483631 w 5275533"/>
                <a:gd name="connsiteY6" fmla="*/ 728236 h 2980757"/>
                <a:gd name="connsiteX7" fmla="*/ 669986 w 5275533"/>
                <a:gd name="connsiteY7" fmla="*/ 957424 h 2980757"/>
                <a:gd name="connsiteX8" fmla="*/ 871667 w 5275533"/>
                <a:gd name="connsiteY8" fmla="*/ 1188348 h 2980757"/>
                <a:gd name="connsiteX9" fmla="*/ 971956 w 5275533"/>
                <a:gd name="connsiteY9" fmla="*/ 1308905 h 2980757"/>
                <a:gd name="connsiteX10" fmla="*/ 1020139 w 5275533"/>
                <a:gd name="connsiteY10" fmla="*/ 1368084 h 2980757"/>
                <a:gd name="connsiteX11" fmla="*/ 1067340 w 5275533"/>
                <a:gd name="connsiteY11" fmla="*/ 1424715 h 2980757"/>
                <a:gd name="connsiteX12" fmla="*/ 1472909 w 5275533"/>
                <a:gd name="connsiteY12" fmla="*/ 1843252 h 2980757"/>
                <a:gd name="connsiteX13" fmla="*/ 1688567 w 5275533"/>
                <a:gd name="connsiteY13" fmla="*/ 2031559 h 2980757"/>
                <a:gd name="connsiteX14" fmla="*/ 1914401 w 5275533"/>
                <a:gd name="connsiteY14" fmla="*/ 2205156 h 2980757"/>
                <a:gd name="connsiteX15" fmla="*/ 2418909 w 5275533"/>
                <a:gd name="connsiteY15" fmla="*/ 2479741 h 2980757"/>
                <a:gd name="connsiteX16" fmla="*/ 2701141 w 5275533"/>
                <a:gd name="connsiteY16" fmla="*/ 2557333 h 2980757"/>
                <a:gd name="connsiteX17" fmla="*/ 2773475 w 5275533"/>
                <a:gd name="connsiteY17" fmla="*/ 2570999 h 2980757"/>
                <a:gd name="connsiteX18" fmla="*/ 2846424 w 5275533"/>
                <a:gd name="connsiteY18" fmla="*/ 2582465 h 2980757"/>
                <a:gd name="connsiteX19" fmla="*/ 2993669 w 5275533"/>
                <a:gd name="connsiteY19" fmla="*/ 2598909 h 2980757"/>
                <a:gd name="connsiteX20" fmla="*/ 3067721 w 5275533"/>
                <a:gd name="connsiteY20" fmla="*/ 2604237 h 2980757"/>
                <a:gd name="connsiteX21" fmla="*/ 3142019 w 5275533"/>
                <a:gd name="connsiteY21" fmla="*/ 2607943 h 2980757"/>
                <a:gd name="connsiteX22" fmla="*/ 3216561 w 5275533"/>
                <a:gd name="connsiteY22" fmla="*/ 2609564 h 2980757"/>
                <a:gd name="connsiteX23" fmla="*/ 3291225 w 5275533"/>
                <a:gd name="connsiteY23" fmla="*/ 2609217 h 2980757"/>
                <a:gd name="connsiteX24" fmla="*/ 3328619 w 5275533"/>
                <a:gd name="connsiteY24" fmla="*/ 2608869 h 2980757"/>
                <a:gd name="connsiteX25" fmla="*/ 3364665 w 5275533"/>
                <a:gd name="connsiteY25" fmla="*/ 2607363 h 2980757"/>
                <a:gd name="connsiteX26" fmla="*/ 3400587 w 5275533"/>
                <a:gd name="connsiteY26" fmla="*/ 2605627 h 2980757"/>
                <a:gd name="connsiteX27" fmla="*/ 3436387 w 5275533"/>
                <a:gd name="connsiteY27" fmla="*/ 2602847 h 2980757"/>
                <a:gd name="connsiteX28" fmla="*/ 3578361 w 5275533"/>
                <a:gd name="connsiteY28" fmla="*/ 2586286 h 2980757"/>
                <a:gd name="connsiteX29" fmla="*/ 4119159 w 5275533"/>
                <a:gd name="connsiteY29" fmla="*/ 2418594 h 2980757"/>
                <a:gd name="connsiteX30" fmla="*/ 4618765 w 5275533"/>
                <a:gd name="connsiteY30" fmla="*/ 2124668 h 2980757"/>
                <a:gd name="connsiteX31" fmla="*/ 4739895 w 5275533"/>
                <a:gd name="connsiteY31" fmla="*/ 2038275 h 2980757"/>
                <a:gd name="connsiteX32" fmla="*/ 4861027 w 5275533"/>
                <a:gd name="connsiteY32" fmla="*/ 1948986 h 2980757"/>
                <a:gd name="connsiteX33" fmla="*/ 5106354 w 5275533"/>
                <a:gd name="connsiteY33" fmla="*/ 1763690 h 2980757"/>
                <a:gd name="connsiteX34" fmla="*/ 5275533 w 5275533"/>
                <a:gd name="connsiteY34" fmla="*/ 1641017 h 2980757"/>
                <a:gd name="connsiteX35" fmla="*/ 5275533 w 5275533"/>
                <a:gd name="connsiteY35" fmla="*/ 2257481 h 2980757"/>
                <a:gd name="connsiteX36" fmla="*/ 5168881 w 5275533"/>
                <a:gd name="connsiteY36" fmla="*/ 2332084 h 2980757"/>
                <a:gd name="connsiteX37" fmla="*/ 5036225 w 5275533"/>
                <a:gd name="connsiteY37" fmla="*/ 2421489 h 2980757"/>
                <a:gd name="connsiteX38" fmla="*/ 4899401 w 5275533"/>
                <a:gd name="connsiteY38" fmla="*/ 2508347 h 2980757"/>
                <a:gd name="connsiteX39" fmla="*/ 4612145 w 5275533"/>
                <a:gd name="connsiteY39" fmla="*/ 2671407 h 2980757"/>
                <a:gd name="connsiteX40" fmla="*/ 4303187 w 5275533"/>
                <a:gd name="connsiteY40" fmla="*/ 2810030 h 2980757"/>
                <a:gd name="connsiteX41" fmla="*/ 3630835 w 5275533"/>
                <a:gd name="connsiteY41" fmla="*/ 2969500 h 2980757"/>
                <a:gd name="connsiteX42" fmla="*/ 3457719 w 5275533"/>
                <a:gd name="connsiteY42" fmla="*/ 2979808 h 2980757"/>
                <a:gd name="connsiteX43" fmla="*/ 3414441 w 5275533"/>
                <a:gd name="connsiteY43" fmla="*/ 2980733 h 2980757"/>
                <a:gd name="connsiteX44" fmla="*/ 3371285 w 5275533"/>
                <a:gd name="connsiteY44" fmla="*/ 2980502 h 2980757"/>
                <a:gd name="connsiteX45" fmla="*/ 3328252 w 5275533"/>
                <a:gd name="connsiteY45" fmla="*/ 2980039 h 2980757"/>
                <a:gd name="connsiteX46" fmla="*/ 3286445 w 5275533"/>
                <a:gd name="connsiteY46" fmla="*/ 2978534 h 2980757"/>
                <a:gd name="connsiteX47" fmla="*/ 2952475 w 5275533"/>
                <a:gd name="connsiteY47" fmla="*/ 2953402 h 2980757"/>
                <a:gd name="connsiteX48" fmla="*/ 2620591 w 5275533"/>
                <a:gd name="connsiteY48" fmla="*/ 2898046 h 2980757"/>
                <a:gd name="connsiteX49" fmla="*/ 2294591 w 5275533"/>
                <a:gd name="connsiteY49" fmla="*/ 2811305 h 2980757"/>
                <a:gd name="connsiteX50" fmla="*/ 1670544 w 5275533"/>
                <a:gd name="connsiteY50" fmla="*/ 2550501 h 2980757"/>
                <a:gd name="connsiteX51" fmla="*/ 1144703 w 5275533"/>
                <a:gd name="connsiteY51" fmla="*/ 2144472 h 2980757"/>
                <a:gd name="connsiteX52" fmla="*/ 931497 w 5275533"/>
                <a:gd name="connsiteY52" fmla="*/ 1900114 h 2980757"/>
                <a:gd name="connsiteX53" fmla="*/ 745265 w 5275533"/>
                <a:gd name="connsiteY53" fmla="*/ 1641395 h 2980757"/>
                <a:gd name="connsiteX54" fmla="*/ 701741 w 5275533"/>
                <a:gd name="connsiteY54" fmla="*/ 1575500 h 2980757"/>
                <a:gd name="connsiteX55" fmla="*/ 660178 w 5275533"/>
                <a:gd name="connsiteY55" fmla="*/ 1511573 h 2980757"/>
                <a:gd name="connsiteX56" fmla="*/ 578158 w 5275533"/>
                <a:gd name="connsiteY56" fmla="*/ 1387656 h 2980757"/>
                <a:gd name="connsiteX57" fmla="*/ 408230 w 5275533"/>
                <a:gd name="connsiteY57" fmla="*/ 1134497 h 2980757"/>
                <a:gd name="connsiteX58" fmla="*/ 242349 w 5275533"/>
                <a:gd name="connsiteY58" fmla="*/ 866860 h 2980757"/>
                <a:gd name="connsiteX59" fmla="*/ 167562 w 5275533"/>
                <a:gd name="connsiteY59" fmla="*/ 724994 h 2980757"/>
                <a:gd name="connsiteX60" fmla="*/ 104054 w 5275533"/>
                <a:gd name="connsiteY60" fmla="*/ 576525 h 2980757"/>
                <a:gd name="connsiteX61" fmla="*/ 55381 w 5275533"/>
                <a:gd name="connsiteY61" fmla="*/ 422499 h 2980757"/>
                <a:gd name="connsiteX62" fmla="*/ 37236 w 5275533"/>
                <a:gd name="connsiteY62" fmla="*/ 343980 h 2980757"/>
                <a:gd name="connsiteX63" fmla="*/ 29267 w 5275533"/>
                <a:gd name="connsiteY63" fmla="*/ 304604 h 2980757"/>
                <a:gd name="connsiteX64" fmla="*/ 22646 w 5275533"/>
                <a:gd name="connsiteY64" fmla="*/ 265113 h 2980757"/>
                <a:gd name="connsiteX65" fmla="*/ 3903 w 5275533"/>
                <a:gd name="connsiteY65" fmla="*/ 106787 h 29807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</a:cxnLst>
              <a:rect l="l" t="t" r="r" b="b"/>
              <a:pathLst>
                <a:path w="5275533" h="2980757">
                  <a:moveTo>
                    <a:pt x="0" y="0"/>
                  </a:moveTo>
                  <a:lnTo>
                    <a:pt x="201166" y="0"/>
                  </a:lnTo>
                  <a:lnTo>
                    <a:pt x="206734" y="89286"/>
                  </a:lnTo>
                  <a:cubicBezTo>
                    <a:pt x="212220" y="135755"/>
                    <a:pt x="220465" y="181731"/>
                    <a:pt x="232051" y="226897"/>
                  </a:cubicBezTo>
                  <a:cubicBezTo>
                    <a:pt x="254855" y="317344"/>
                    <a:pt x="290287" y="403854"/>
                    <a:pt x="332707" y="487120"/>
                  </a:cubicBezTo>
                  <a:cubicBezTo>
                    <a:pt x="354163" y="528696"/>
                    <a:pt x="377948" y="569461"/>
                    <a:pt x="402959" y="609647"/>
                  </a:cubicBezTo>
                  <a:cubicBezTo>
                    <a:pt x="428337" y="649717"/>
                    <a:pt x="455433" y="689209"/>
                    <a:pt x="483631" y="728236"/>
                  </a:cubicBezTo>
                  <a:cubicBezTo>
                    <a:pt x="540764" y="806061"/>
                    <a:pt x="604271" y="881569"/>
                    <a:pt x="669986" y="957424"/>
                  </a:cubicBezTo>
                  <a:cubicBezTo>
                    <a:pt x="735701" y="1033395"/>
                    <a:pt x="804359" y="1109366"/>
                    <a:pt x="871667" y="1188348"/>
                  </a:cubicBezTo>
                  <a:cubicBezTo>
                    <a:pt x="905383" y="1227723"/>
                    <a:pt x="938731" y="1268025"/>
                    <a:pt x="971956" y="1308905"/>
                  </a:cubicBezTo>
                  <a:lnTo>
                    <a:pt x="1020139" y="1368084"/>
                  </a:lnTo>
                  <a:cubicBezTo>
                    <a:pt x="1035954" y="1386962"/>
                    <a:pt x="1051035" y="1406302"/>
                    <a:pt x="1067340" y="1424715"/>
                  </a:cubicBezTo>
                  <a:cubicBezTo>
                    <a:pt x="1194602" y="1574573"/>
                    <a:pt x="1332652" y="1712503"/>
                    <a:pt x="1472909" y="1843252"/>
                  </a:cubicBezTo>
                  <a:cubicBezTo>
                    <a:pt x="1543406" y="1908337"/>
                    <a:pt x="1615128" y="1971221"/>
                    <a:pt x="1688567" y="2031559"/>
                  </a:cubicBezTo>
                  <a:cubicBezTo>
                    <a:pt x="1762006" y="2091895"/>
                    <a:pt x="1836793" y="2150263"/>
                    <a:pt x="1914401" y="2205156"/>
                  </a:cubicBezTo>
                  <a:cubicBezTo>
                    <a:pt x="2069003" y="2315176"/>
                    <a:pt x="2235742" y="2413498"/>
                    <a:pt x="2418909" y="2479741"/>
                  </a:cubicBezTo>
                  <a:cubicBezTo>
                    <a:pt x="2510249" y="2512863"/>
                    <a:pt x="2604898" y="2538225"/>
                    <a:pt x="2701141" y="2557333"/>
                  </a:cubicBezTo>
                  <a:cubicBezTo>
                    <a:pt x="2725293" y="2561850"/>
                    <a:pt x="2749201" y="2567062"/>
                    <a:pt x="2773475" y="2570999"/>
                  </a:cubicBezTo>
                  <a:lnTo>
                    <a:pt x="2846424" y="2582465"/>
                  </a:lnTo>
                  <a:cubicBezTo>
                    <a:pt x="2895343" y="2588602"/>
                    <a:pt x="2944261" y="2595088"/>
                    <a:pt x="2993669" y="2598909"/>
                  </a:cubicBezTo>
                  <a:cubicBezTo>
                    <a:pt x="3018313" y="2601110"/>
                    <a:pt x="3042956" y="2603195"/>
                    <a:pt x="3067721" y="2604237"/>
                  </a:cubicBezTo>
                  <a:cubicBezTo>
                    <a:pt x="3092487" y="2605394"/>
                    <a:pt x="3117130" y="2607247"/>
                    <a:pt x="3142019" y="2607943"/>
                  </a:cubicBezTo>
                  <a:lnTo>
                    <a:pt x="3216561" y="2609564"/>
                  </a:lnTo>
                  <a:cubicBezTo>
                    <a:pt x="3241326" y="2610142"/>
                    <a:pt x="3266337" y="2609333"/>
                    <a:pt x="3291225" y="2609217"/>
                  </a:cubicBezTo>
                  <a:lnTo>
                    <a:pt x="3328619" y="2608869"/>
                  </a:lnTo>
                  <a:cubicBezTo>
                    <a:pt x="3340757" y="2608522"/>
                    <a:pt x="3352649" y="2607827"/>
                    <a:pt x="3364665" y="2607363"/>
                  </a:cubicBezTo>
                  <a:cubicBezTo>
                    <a:pt x="3376679" y="2606784"/>
                    <a:pt x="3388695" y="2606438"/>
                    <a:pt x="3400587" y="2605627"/>
                  </a:cubicBezTo>
                  <a:lnTo>
                    <a:pt x="3436387" y="2602847"/>
                  </a:lnTo>
                  <a:cubicBezTo>
                    <a:pt x="3484079" y="2599257"/>
                    <a:pt x="3531404" y="2593235"/>
                    <a:pt x="3578361" y="2586286"/>
                  </a:cubicBezTo>
                  <a:cubicBezTo>
                    <a:pt x="3766310" y="2556871"/>
                    <a:pt x="3947025" y="2499314"/>
                    <a:pt x="4119159" y="2418594"/>
                  </a:cubicBezTo>
                  <a:cubicBezTo>
                    <a:pt x="4291907" y="2338801"/>
                    <a:pt x="4456317" y="2236657"/>
                    <a:pt x="4618765" y="2124668"/>
                  </a:cubicBezTo>
                  <a:cubicBezTo>
                    <a:pt x="4659346" y="2096759"/>
                    <a:pt x="4699682" y="2067575"/>
                    <a:pt x="4739895" y="2038275"/>
                  </a:cubicBezTo>
                  <a:cubicBezTo>
                    <a:pt x="4780355" y="2008976"/>
                    <a:pt x="4820691" y="1979212"/>
                    <a:pt x="4861027" y="1948986"/>
                  </a:cubicBezTo>
                  <a:lnTo>
                    <a:pt x="5106354" y="1763690"/>
                  </a:lnTo>
                  <a:lnTo>
                    <a:pt x="5275533" y="1641017"/>
                  </a:lnTo>
                  <a:lnTo>
                    <a:pt x="5275533" y="2257481"/>
                  </a:lnTo>
                  <a:lnTo>
                    <a:pt x="5168881" y="2332084"/>
                  </a:lnTo>
                  <a:cubicBezTo>
                    <a:pt x="5125235" y="2362079"/>
                    <a:pt x="5081099" y="2391958"/>
                    <a:pt x="5036225" y="2421489"/>
                  </a:cubicBezTo>
                  <a:cubicBezTo>
                    <a:pt x="4991231" y="2450790"/>
                    <a:pt x="4945867" y="2479857"/>
                    <a:pt x="4899401" y="2508347"/>
                  </a:cubicBezTo>
                  <a:cubicBezTo>
                    <a:pt x="4806959" y="2565440"/>
                    <a:pt x="4711574" y="2620798"/>
                    <a:pt x="4612145" y="2671407"/>
                  </a:cubicBezTo>
                  <a:cubicBezTo>
                    <a:pt x="4512836" y="2722247"/>
                    <a:pt x="4410095" y="2769496"/>
                    <a:pt x="4303187" y="2810030"/>
                  </a:cubicBezTo>
                  <a:cubicBezTo>
                    <a:pt x="4090349" y="2892256"/>
                    <a:pt x="3861694" y="2947728"/>
                    <a:pt x="3630835" y="2969500"/>
                  </a:cubicBezTo>
                  <a:cubicBezTo>
                    <a:pt x="3573089" y="2974712"/>
                    <a:pt x="3515343" y="2978649"/>
                    <a:pt x="3457719" y="2979808"/>
                  </a:cubicBezTo>
                  <a:lnTo>
                    <a:pt x="3414441" y="2980733"/>
                  </a:lnTo>
                  <a:cubicBezTo>
                    <a:pt x="3400097" y="2980850"/>
                    <a:pt x="3385630" y="2980502"/>
                    <a:pt x="3371285" y="2980502"/>
                  </a:cubicBezTo>
                  <a:lnTo>
                    <a:pt x="3328252" y="2980039"/>
                  </a:lnTo>
                  <a:lnTo>
                    <a:pt x="3286445" y="2978534"/>
                  </a:lnTo>
                  <a:cubicBezTo>
                    <a:pt x="3175121" y="2975174"/>
                    <a:pt x="3063553" y="2966837"/>
                    <a:pt x="2952475" y="2953402"/>
                  </a:cubicBezTo>
                  <a:cubicBezTo>
                    <a:pt x="2841275" y="2940664"/>
                    <a:pt x="2730319" y="2922365"/>
                    <a:pt x="2620591" y="2898046"/>
                  </a:cubicBezTo>
                  <a:cubicBezTo>
                    <a:pt x="2510984" y="2873494"/>
                    <a:pt x="2402235" y="2844426"/>
                    <a:pt x="2294591" y="2811305"/>
                  </a:cubicBezTo>
                  <a:cubicBezTo>
                    <a:pt x="2079669" y="2744483"/>
                    <a:pt x="1867198" y="2661331"/>
                    <a:pt x="1670544" y="2550501"/>
                  </a:cubicBezTo>
                  <a:cubicBezTo>
                    <a:pt x="1473767" y="2439903"/>
                    <a:pt x="1298079" y="2299657"/>
                    <a:pt x="1144703" y="2144472"/>
                  </a:cubicBezTo>
                  <a:cubicBezTo>
                    <a:pt x="1067586" y="2066996"/>
                    <a:pt x="997458" y="1984539"/>
                    <a:pt x="931497" y="1900114"/>
                  </a:cubicBezTo>
                  <a:cubicBezTo>
                    <a:pt x="865906" y="1815342"/>
                    <a:pt x="803500" y="1729295"/>
                    <a:pt x="745265" y="1641395"/>
                  </a:cubicBezTo>
                  <a:cubicBezTo>
                    <a:pt x="730307" y="1619623"/>
                    <a:pt x="716207" y="1597503"/>
                    <a:pt x="701741" y="1575500"/>
                  </a:cubicBezTo>
                  <a:lnTo>
                    <a:pt x="660178" y="1511573"/>
                  </a:lnTo>
                  <a:cubicBezTo>
                    <a:pt x="633574" y="1470229"/>
                    <a:pt x="605989" y="1429232"/>
                    <a:pt x="578158" y="1387656"/>
                  </a:cubicBezTo>
                  <a:lnTo>
                    <a:pt x="408230" y="1134497"/>
                  </a:lnTo>
                  <a:cubicBezTo>
                    <a:pt x="351220" y="1048219"/>
                    <a:pt x="294945" y="959392"/>
                    <a:pt x="242349" y="866860"/>
                  </a:cubicBezTo>
                  <a:cubicBezTo>
                    <a:pt x="216112" y="820536"/>
                    <a:pt x="190734" y="773402"/>
                    <a:pt x="167562" y="724994"/>
                  </a:cubicBezTo>
                  <a:cubicBezTo>
                    <a:pt x="144513" y="676469"/>
                    <a:pt x="123057" y="627019"/>
                    <a:pt x="104054" y="576525"/>
                  </a:cubicBezTo>
                  <a:cubicBezTo>
                    <a:pt x="85418" y="525917"/>
                    <a:pt x="68867" y="474613"/>
                    <a:pt x="55381" y="422499"/>
                  </a:cubicBezTo>
                  <a:cubicBezTo>
                    <a:pt x="49006" y="396442"/>
                    <a:pt x="42508" y="370269"/>
                    <a:pt x="37236" y="343980"/>
                  </a:cubicBezTo>
                  <a:lnTo>
                    <a:pt x="29267" y="304604"/>
                  </a:lnTo>
                  <a:lnTo>
                    <a:pt x="22646" y="265113"/>
                  </a:lnTo>
                  <a:cubicBezTo>
                    <a:pt x="14003" y="212420"/>
                    <a:pt x="7872" y="159582"/>
                    <a:pt x="3903" y="106787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5DF38A98-557F-4C23-935A-42806B67AA3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21214" y="-1"/>
              <a:ext cx="5270786" cy="2927775"/>
            </a:xfrm>
            <a:custGeom>
              <a:avLst/>
              <a:gdLst>
                <a:gd name="connsiteX0" fmla="*/ 0 w 5270786"/>
                <a:gd name="connsiteY0" fmla="*/ 0 h 2927775"/>
                <a:gd name="connsiteX1" fmla="*/ 613805 w 5270786"/>
                <a:gd name="connsiteY1" fmla="*/ 0 h 2927775"/>
                <a:gd name="connsiteX2" fmla="*/ 618487 w 5270786"/>
                <a:gd name="connsiteY2" fmla="*/ 85404 h 2927775"/>
                <a:gd name="connsiteX3" fmla="*/ 1054084 w 5270786"/>
                <a:gd name="connsiteY3" fmla="*/ 895200 h 2927775"/>
                <a:gd name="connsiteX4" fmla="*/ 1276976 w 5270786"/>
                <a:gd name="connsiteY4" fmla="*/ 1191325 h 2927775"/>
                <a:gd name="connsiteX5" fmla="*/ 3368450 w 5270786"/>
                <a:gd name="connsiteY5" fmla="*/ 2348843 h 2927775"/>
                <a:gd name="connsiteX6" fmla="*/ 4956151 w 5270786"/>
                <a:gd name="connsiteY6" fmla="*/ 1636730 h 2927775"/>
                <a:gd name="connsiteX7" fmla="*/ 5149372 w 5270786"/>
                <a:gd name="connsiteY7" fmla="*/ 1495325 h 2927775"/>
                <a:gd name="connsiteX8" fmla="*/ 5270786 w 5270786"/>
                <a:gd name="connsiteY8" fmla="*/ 1406110 h 2927775"/>
                <a:gd name="connsiteX9" fmla="*/ 5270786 w 5270786"/>
                <a:gd name="connsiteY9" fmla="*/ 2138641 h 2927775"/>
                <a:gd name="connsiteX10" fmla="*/ 5112925 w 5270786"/>
                <a:gd name="connsiteY10" fmla="*/ 2253730 h 2927775"/>
                <a:gd name="connsiteX11" fmla="*/ 3368327 w 5270786"/>
                <a:gd name="connsiteY11" fmla="*/ 2927775 h 2927775"/>
                <a:gd name="connsiteX12" fmla="*/ 769646 w 5270786"/>
                <a:gd name="connsiteY12" fmla="*/ 1516288 h 2927775"/>
                <a:gd name="connsiteX13" fmla="*/ 3149 w 5270786"/>
                <a:gd name="connsiteY13" fmla="*/ 85252 h 2927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270786" h="2927775">
                  <a:moveTo>
                    <a:pt x="0" y="0"/>
                  </a:moveTo>
                  <a:lnTo>
                    <a:pt x="613805" y="0"/>
                  </a:lnTo>
                  <a:lnTo>
                    <a:pt x="618487" y="85404"/>
                  </a:lnTo>
                  <a:cubicBezTo>
                    <a:pt x="650052" y="360109"/>
                    <a:pt x="792650" y="556543"/>
                    <a:pt x="1054084" y="895200"/>
                  </a:cubicBezTo>
                  <a:cubicBezTo>
                    <a:pt x="1126174" y="988542"/>
                    <a:pt x="1200716" y="1085128"/>
                    <a:pt x="1276976" y="1191325"/>
                  </a:cubicBezTo>
                  <a:cubicBezTo>
                    <a:pt x="1859704" y="2002688"/>
                    <a:pt x="2485223" y="2348843"/>
                    <a:pt x="3368450" y="2348843"/>
                  </a:cubicBezTo>
                  <a:cubicBezTo>
                    <a:pt x="3948114" y="2348843"/>
                    <a:pt x="4373422" y="2066846"/>
                    <a:pt x="4956151" y="1636730"/>
                  </a:cubicBezTo>
                  <a:cubicBezTo>
                    <a:pt x="5021253" y="1588668"/>
                    <a:pt x="5086356" y="1541186"/>
                    <a:pt x="5149372" y="1495325"/>
                  </a:cubicBezTo>
                  <a:lnTo>
                    <a:pt x="5270786" y="1406110"/>
                  </a:lnTo>
                  <a:lnTo>
                    <a:pt x="5270786" y="2138641"/>
                  </a:lnTo>
                  <a:lnTo>
                    <a:pt x="5112925" y="2253730"/>
                  </a:lnTo>
                  <a:cubicBezTo>
                    <a:pt x="4598179" y="2621786"/>
                    <a:pt x="4074961" y="2927775"/>
                    <a:pt x="3368327" y="2927775"/>
                  </a:cubicBezTo>
                  <a:cubicBezTo>
                    <a:pt x="2170746" y="2927775"/>
                    <a:pt x="1393203" y="2384512"/>
                    <a:pt x="769646" y="1516288"/>
                  </a:cubicBezTo>
                  <a:cubicBezTo>
                    <a:pt x="418850" y="1027932"/>
                    <a:pt x="48120" y="683401"/>
                    <a:pt x="3149" y="8525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8ACEB13D-EBFC-4288-B604-572C2F779AE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21214" y="-1"/>
              <a:ext cx="5270786" cy="2927775"/>
            </a:xfrm>
            <a:custGeom>
              <a:avLst/>
              <a:gdLst>
                <a:gd name="connsiteX0" fmla="*/ 0 w 5270786"/>
                <a:gd name="connsiteY0" fmla="*/ 0 h 2927775"/>
                <a:gd name="connsiteX1" fmla="*/ 736294 w 5270786"/>
                <a:gd name="connsiteY1" fmla="*/ 0 h 2927775"/>
                <a:gd name="connsiteX2" fmla="*/ 740298 w 5270786"/>
                <a:gd name="connsiteY2" fmla="*/ 72745 h 2927775"/>
                <a:gd name="connsiteX3" fmla="*/ 1153024 w 5270786"/>
                <a:gd name="connsiteY3" fmla="*/ 826989 h 2927775"/>
                <a:gd name="connsiteX4" fmla="*/ 1378368 w 5270786"/>
                <a:gd name="connsiteY4" fmla="*/ 1126356 h 2927775"/>
                <a:gd name="connsiteX5" fmla="*/ 2238056 w 5270786"/>
                <a:gd name="connsiteY5" fmla="*/ 1955322 h 2927775"/>
                <a:gd name="connsiteX6" fmla="*/ 3368327 w 5270786"/>
                <a:gd name="connsiteY6" fmla="*/ 2233033 h 2927775"/>
                <a:gd name="connsiteX7" fmla="*/ 4095360 w 5270786"/>
                <a:gd name="connsiteY7" fmla="*/ 2056192 h 2927775"/>
                <a:gd name="connsiteX8" fmla="*/ 4880506 w 5270786"/>
                <a:gd name="connsiteY8" fmla="*/ 1545587 h 2927775"/>
                <a:gd name="connsiteX9" fmla="*/ 5074340 w 5270786"/>
                <a:gd name="connsiteY9" fmla="*/ 1403721 h 2927775"/>
                <a:gd name="connsiteX10" fmla="*/ 5270786 w 5270786"/>
                <a:gd name="connsiteY10" fmla="*/ 1259367 h 2927775"/>
                <a:gd name="connsiteX11" fmla="*/ 5270786 w 5270786"/>
                <a:gd name="connsiteY11" fmla="*/ 2138641 h 2927775"/>
                <a:gd name="connsiteX12" fmla="*/ 5112925 w 5270786"/>
                <a:gd name="connsiteY12" fmla="*/ 2253730 h 2927775"/>
                <a:gd name="connsiteX13" fmla="*/ 3368327 w 5270786"/>
                <a:gd name="connsiteY13" fmla="*/ 2927775 h 2927775"/>
                <a:gd name="connsiteX14" fmla="*/ 769646 w 5270786"/>
                <a:gd name="connsiteY14" fmla="*/ 1516288 h 2927775"/>
                <a:gd name="connsiteX15" fmla="*/ 3149 w 5270786"/>
                <a:gd name="connsiteY15" fmla="*/ 85252 h 2927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270786" h="2927775">
                  <a:moveTo>
                    <a:pt x="0" y="0"/>
                  </a:moveTo>
                  <a:lnTo>
                    <a:pt x="736294" y="0"/>
                  </a:lnTo>
                  <a:lnTo>
                    <a:pt x="740298" y="72745"/>
                  </a:lnTo>
                  <a:cubicBezTo>
                    <a:pt x="768839" y="319371"/>
                    <a:pt x="898885" y="497858"/>
                    <a:pt x="1153024" y="826989"/>
                  </a:cubicBezTo>
                  <a:cubicBezTo>
                    <a:pt x="1225727" y="921142"/>
                    <a:pt x="1300882" y="1018537"/>
                    <a:pt x="1378368" y="1126356"/>
                  </a:cubicBezTo>
                  <a:cubicBezTo>
                    <a:pt x="1652384" y="1507833"/>
                    <a:pt x="1933512" y="1779060"/>
                    <a:pt x="2238056" y="1955322"/>
                  </a:cubicBezTo>
                  <a:cubicBezTo>
                    <a:pt x="2560868" y="2142238"/>
                    <a:pt x="2930637" y="2233033"/>
                    <a:pt x="3368327" y="2233033"/>
                  </a:cubicBezTo>
                  <a:cubicBezTo>
                    <a:pt x="3616720" y="2233033"/>
                    <a:pt x="3847703" y="2176866"/>
                    <a:pt x="4095360" y="2056192"/>
                  </a:cubicBezTo>
                  <a:cubicBezTo>
                    <a:pt x="4349636" y="1932276"/>
                    <a:pt x="4601340" y="1751613"/>
                    <a:pt x="4880506" y="1545587"/>
                  </a:cubicBezTo>
                  <a:cubicBezTo>
                    <a:pt x="4945974" y="1497295"/>
                    <a:pt x="5011199" y="1449697"/>
                    <a:pt x="5074340" y="1403721"/>
                  </a:cubicBezTo>
                  <a:lnTo>
                    <a:pt x="5270786" y="1259367"/>
                  </a:lnTo>
                  <a:lnTo>
                    <a:pt x="5270786" y="2138641"/>
                  </a:lnTo>
                  <a:lnTo>
                    <a:pt x="5112925" y="2253730"/>
                  </a:lnTo>
                  <a:cubicBezTo>
                    <a:pt x="4598179" y="2621786"/>
                    <a:pt x="4074961" y="2927775"/>
                    <a:pt x="3368327" y="2927775"/>
                  </a:cubicBezTo>
                  <a:cubicBezTo>
                    <a:pt x="2170746" y="2927775"/>
                    <a:pt x="1393203" y="2384512"/>
                    <a:pt x="769646" y="1516288"/>
                  </a:cubicBezTo>
                  <a:cubicBezTo>
                    <a:pt x="418850" y="1027932"/>
                    <a:pt x="48120" y="683401"/>
                    <a:pt x="3149" y="8525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</p:spPr>
        <p:txBody>
          <a:bodyPr>
            <a:normAutofit/>
          </a:bodyPr>
          <a:lstStyle/>
          <a:p>
            <a:pPr marL="0" marR="0" lvl="0" indent="0" algn="r" defTabSz="4572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55940FB6-D91C-4C45-82A6-6C3F63B50793}" type="slidenum">
              <a:rPr kumimoji="0" lang="ja-JP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grpSp>
        <p:nvGrpSpPr>
          <p:cNvPr id="38" name="Group 37">
            <a:extLst>
              <a:ext uri="{FF2B5EF4-FFF2-40B4-BE49-F238E27FC236}">
                <a16:creationId xmlns:a16="http://schemas.microsoft.com/office/drawing/2014/main" id="{B988F9A4-0578-4C59-8B4A-346E02CF3A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5400000" flipH="1">
            <a:off x="6553998" y="4267997"/>
            <a:ext cx="3142400" cy="2037604"/>
            <a:chOff x="-305" y="-4155"/>
            <a:chExt cx="2514948" cy="2174333"/>
          </a:xfrm>
        </p:grpSpPr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F63F827B-FA00-442A-A09C-806F1FFA342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0"/>
              <a:ext cx="2514948" cy="2170178"/>
            </a:xfrm>
            <a:custGeom>
              <a:avLst/>
              <a:gdLst>
                <a:gd name="connsiteX0" fmla="*/ 2466091 w 2514948"/>
                <a:gd name="connsiteY0" fmla="*/ 0 h 2170178"/>
                <a:gd name="connsiteX1" fmla="*/ 2514948 w 2514948"/>
                <a:gd name="connsiteY1" fmla="*/ 0 h 2170178"/>
                <a:gd name="connsiteX2" fmla="*/ 2512286 w 2514948"/>
                <a:gd name="connsiteY2" fmla="*/ 12375 h 2170178"/>
                <a:gd name="connsiteX3" fmla="*/ 2394961 w 2514948"/>
                <a:gd name="connsiteY3" fmla="*/ 368660 h 2170178"/>
                <a:gd name="connsiteX4" fmla="*/ 2289734 w 2514948"/>
                <a:gd name="connsiteY4" fmla="*/ 598078 h 2170178"/>
                <a:gd name="connsiteX5" fmla="*/ 2163747 w 2514948"/>
                <a:gd name="connsiteY5" fmla="*/ 819078 h 2170178"/>
                <a:gd name="connsiteX6" fmla="*/ 1852241 w 2514948"/>
                <a:gd name="connsiteY6" fmla="*/ 1228932 h 2170178"/>
                <a:gd name="connsiteX7" fmla="*/ 1668235 w 2514948"/>
                <a:gd name="connsiteY7" fmla="*/ 1413844 h 2170178"/>
                <a:gd name="connsiteX8" fmla="*/ 1619510 w 2514948"/>
                <a:gd name="connsiteY8" fmla="*/ 1457722 h 2170178"/>
                <a:gd name="connsiteX9" fmla="*/ 1569835 w 2514948"/>
                <a:gd name="connsiteY9" fmla="*/ 1500704 h 2170178"/>
                <a:gd name="connsiteX10" fmla="*/ 1467169 w 2514948"/>
                <a:gd name="connsiteY10" fmla="*/ 1583266 h 2170178"/>
                <a:gd name="connsiteX11" fmla="*/ 1018393 w 2514948"/>
                <a:gd name="connsiteY11" fmla="*/ 1867576 h 2170178"/>
                <a:gd name="connsiteX12" fmla="*/ 255857 w 2514948"/>
                <a:gd name="connsiteY12" fmla="*/ 2133049 h 2170178"/>
                <a:gd name="connsiteX13" fmla="*/ 0 w 2514948"/>
                <a:gd name="connsiteY13" fmla="*/ 2170178 h 2170178"/>
                <a:gd name="connsiteX14" fmla="*/ 0 w 2514948"/>
                <a:gd name="connsiteY14" fmla="*/ 1940056 h 2170178"/>
                <a:gd name="connsiteX15" fmla="*/ 201609 w 2514948"/>
                <a:gd name="connsiteY15" fmla="*/ 1902856 h 2170178"/>
                <a:gd name="connsiteX16" fmla="*/ 440974 w 2514948"/>
                <a:gd name="connsiteY16" fmla="*/ 1838472 h 2170178"/>
                <a:gd name="connsiteX17" fmla="*/ 674558 w 2514948"/>
                <a:gd name="connsiteY17" fmla="*/ 1756359 h 2170178"/>
                <a:gd name="connsiteX18" fmla="*/ 901222 w 2514948"/>
                <a:gd name="connsiteY18" fmla="*/ 1657142 h 2170178"/>
                <a:gd name="connsiteX19" fmla="*/ 1330943 w 2514948"/>
                <a:gd name="connsiteY19" fmla="*/ 1413396 h 2170178"/>
                <a:gd name="connsiteX20" fmla="*/ 1432566 w 2514948"/>
                <a:gd name="connsiteY20" fmla="*/ 1343193 h 2170178"/>
                <a:gd name="connsiteX21" fmla="*/ 1482527 w 2514948"/>
                <a:gd name="connsiteY21" fmla="*/ 1306926 h 2170178"/>
                <a:gd name="connsiteX22" fmla="*/ 1531821 w 2514948"/>
                <a:gd name="connsiteY22" fmla="*/ 1269765 h 2170178"/>
                <a:gd name="connsiteX23" fmla="*/ 1721986 w 2514948"/>
                <a:gd name="connsiteY23" fmla="*/ 1112073 h 2170178"/>
                <a:gd name="connsiteX24" fmla="*/ 2061460 w 2514948"/>
                <a:gd name="connsiteY24" fmla="*/ 754336 h 2170178"/>
                <a:gd name="connsiteX25" fmla="*/ 2206218 w 2514948"/>
                <a:gd name="connsiteY25" fmla="*/ 554827 h 2170178"/>
                <a:gd name="connsiteX26" fmla="*/ 2329455 w 2514948"/>
                <a:gd name="connsiteY26" fmla="*/ 341886 h 2170178"/>
                <a:gd name="connsiteX27" fmla="*/ 2356757 w 2514948"/>
                <a:gd name="connsiteY27" fmla="*/ 286815 h 2170178"/>
                <a:gd name="connsiteX28" fmla="*/ 2370030 w 2514948"/>
                <a:gd name="connsiteY28" fmla="*/ 259056 h 2170178"/>
                <a:gd name="connsiteX29" fmla="*/ 2382637 w 2514948"/>
                <a:gd name="connsiteY29" fmla="*/ 231028 h 2170178"/>
                <a:gd name="connsiteX30" fmla="*/ 2406716 w 2514948"/>
                <a:gd name="connsiteY30" fmla="*/ 174525 h 2170178"/>
                <a:gd name="connsiteX31" fmla="*/ 2429278 w 2514948"/>
                <a:gd name="connsiteY31" fmla="*/ 117393 h 2170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2514948" h="2170178">
                  <a:moveTo>
                    <a:pt x="2466091" y="0"/>
                  </a:moveTo>
                  <a:lnTo>
                    <a:pt x="2514948" y="0"/>
                  </a:lnTo>
                  <a:lnTo>
                    <a:pt x="2512286" y="12375"/>
                  </a:lnTo>
                  <a:cubicBezTo>
                    <a:pt x="2481760" y="133161"/>
                    <a:pt x="2442526" y="252239"/>
                    <a:pt x="2394961" y="368660"/>
                  </a:cubicBezTo>
                  <a:cubicBezTo>
                    <a:pt x="2363109" y="446208"/>
                    <a:pt x="2328603" y="523039"/>
                    <a:pt x="2289734" y="598078"/>
                  </a:cubicBezTo>
                  <a:cubicBezTo>
                    <a:pt x="2251436" y="673387"/>
                    <a:pt x="2209251" y="747083"/>
                    <a:pt x="2163747" y="819078"/>
                  </a:cubicBezTo>
                  <a:cubicBezTo>
                    <a:pt x="2072646" y="962979"/>
                    <a:pt x="1968652" y="1100611"/>
                    <a:pt x="1852241" y="1228932"/>
                  </a:cubicBezTo>
                  <a:cubicBezTo>
                    <a:pt x="1793748" y="1292868"/>
                    <a:pt x="1732698" y="1354923"/>
                    <a:pt x="1668235" y="1413844"/>
                  </a:cubicBezTo>
                  <a:cubicBezTo>
                    <a:pt x="1652214" y="1428709"/>
                    <a:pt x="1636100" y="1443395"/>
                    <a:pt x="1619510" y="1457722"/>
                  </a:cubicBezTo>
                  <a:cubicBezTo>
                    <a:pt x="1603015" y="1472140"/>
                    <a:pt x="1586805" y="1486825"/>
                    <a:pt x="1569835" y="1500704"/>
                  </a:cubicBezTo>
                  <a:cubicBezTo>
                    <a:pt x="1536276" y="1528911"/>
                    <a:pt x="1501865" y="1556223"/>
                    <a:pt x="1467169" y="1583266"/>
                  </a:cubicBezTo>
                  <a:cubicBezTo>
                    <a:pt x="1327719" y="1690722"/>
                    <a:pt x="1177085" y="1785910"/>
                    <a:pt x="1018393" y="1867576"/>
                  </a:cubicBezTo>
                  <a:cubicBezTo>
                    <a:pt x="780425" y="1990142"/>
                    <a:pt x="522567" y="2080875"/>
                    <a:pt x="255857" y="2133049"/>
                  </a:cubicBezTo>
                  <a:lnTo>
                    <a:pt x="0" y="2170178"/>
                  </a:lnTo>
                  <a:lnTo>
                    <a:pt x="0" y="1940056"/>
                  </a:lnTo>
                  <a:lnTo>
                    <a:pt x="201609" y="1902856"/>
                  </a:lnTo>
                  <a:cubicBezTo>
                    <a:pt x="282186" y="1884231"/>
                    <a:pt x="362102" y="1863008"/>
                    <a:pt x="440974" y="1838472"/>
                  </a:cubicBezTo>
                  <a:cubicBezTo>
                    <a:pt x="519848" y="1814027"/>
                    <a:pt x="597771" y="1786627"/>
                    <a:pt x="674558" y="1756359"/>
                  </a:cubicBezTo>
                  <a:cubicBezTo>
                    <a:pt x="751250" y="1726003"/>
                    <a:pt x="826900" y="1692870"/>
                    <a:pt x="901222" y="1657142"/>
                  </a:cubicBezTo>
                  <a:cubicBezTo>
                    <a:pt x="1049865" y="1585774"/>
                    <a:pt x="1193581" y="1504376"/>
                    <a:pt x="1330943" y="1413396"/>
                  </a:cubicBezTo>
                  <a:cubicBezTo>
                    <a:pt x="1365165" y="1390563"/>
                    <a:pt x="1399293" y="1367370"/>
                    <a:pt x="1432566" y="1343193"/>
                  </a:cubicBezTo>
                  <a:cubicBezTo>
                    <a:pt x="1449441" y="1331373"/>
                    <a:pt x="1465936" y="1319104"/>
                    <a:pt x="1482527" y="1306926"/>
                  </a:cubicBezTo>
                  <a:cubicBezTo>
                    <a:pt x="1499210" y="1294837"/>
                    <a:pt x="1515611" y="1282391"/>
                    <a:pt x="1531821" y="1269765"/>
                  </a:cubicBezTo>
                  <a:cubicBezTo>
                    <a:pt x="1596947" y="1219350"/>
                    <a:pt x="1660652" y="1167055"/>
                    <a:pt x="1721986" y="1112073"/>
                  </a:cubicBezTo>
                  <a:cubicBezTo>
                    <a:pt x="1844940" y="1002469"/>
                    <a:pt x="1958983" y="882926"/>
                    <a:pt x="2061460" y="754336"/>
                  </a:cubicBezTo>
                  <a:cubicBezTo>
                    <a:pt x="2112652" y="690042"/>
                    <a:pt x="2161094" y="623510"/>
                    <a:pt x="2206218" y="554827"/>
                  </a:cubicBezTo>
                  <a:cubicBezTo>
                    <a:pt x="2250583" y="485787"/>
                    <a:pt x="2292484" y="415046"/>
                    <a:pt x="2329455" y="341886"/>
                  </a:cubicBezTo>
                  <a:cubicBezTo>
                    <a:pt x="2339030" y="323709"/>
                    <a:pt x="2347941" y="305261"/>
                    <a:pt x="2356757" y="286815"/>
                  </a:cubicBezTo>
                  <a:lnTo>
                    <a:pt x="2370030" y="259056"/>
                  </a:lnTo>
                  <a:lnTo>
                    <a:pt x="2382637" y="231028"/>
                  </a:lnTo>
                  <a:cubicBezTo>
                    <a:pt x="2390885" y="212312"/>
                    <a:pt x="2399227" y="193598"/>
                    <a:pt x="2406716" y="174525"/>
                  </a:cubicBezTo>
                  <a:cubicBezTo>
                    <a:pt x="2414206" y="155452"/>
                    <a:pt x="2422453" y="136646"/>
                    <a:pt x="2429278" y="117393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AC876680-EE75-4791-842F-E23509221D5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-4155"/>
              <a:ext cx="2493062" cy="1947896"/>
            </a:xfrm>
            <a:custGeom>
              <a:avLst/>
              <a:gdLst>
                <a:gd name="connsiteX0" fmla="*/ 1896911 w 2493062"/>
                <a:gd name="connsiteY0" fmla="*/ 0 h 1947896"/>
                <a:gd name="connsiteX1" fmla="*/ 2493062 w 2493062"/>
                <a:gd name="connsiteY1" fmla="*/ 0 h 1947896"/>
                <a:gd name="connsiteX2" fmla="*/ 2435315 w 2493062"/>
                <a:gd name="connsiteY2" fmla="*/ 178165 h 1947896"/>
                <a:gd name="connsiteX3" fmla="*/ 93066 w 2493062"/>
                <a:gd name="connsiteY3" fmla="*/ 1935859 h 1947896"/>
                <a:gd name="connsiteX4" fmla="*/ 0 w 2493062"/>
                <a:gd name="connsiteY4" fmla="*/ 1947896 h 1947896"/>
                <a:gd name="connsiteX5" fmla="*/ 0 w 2493062"/>
                <a:gd name="connsiteY5" fmla="*/ 1404756 h 1947896"/>
                <a:gd name="connsiteX6" fmla="*/ 17392 w 2493062"/>
                <a:gd name="connsiteY6" fmla="*/ 1402364 h 1947896"/>
                <a:gd name="connsiteX7" fmla="*/ 464249 w 2493062"/>
                <a:gd name="connsiteY7" fmla="*/ 1281208 h 1947896"/>
                <a:gd name="connsiteX8" fmla="*/ 1260556 w 2493062"/>
                <a:gd name="connsiteY8" fmla="*/ 833835 h 1947896"/>
                <a:gd name="connsiteX9" fmla="*/ 1807924 w 2493062"/>
                <a:gd name="connsiteY9" fmla="*/ 193222 h 1947896"/>
                <a:gd name="connsiteX10" fmla="*/ 1874357 w 2493062"/>
                <a:gd name="connsiteY10" fmla="*/ 58333 h 19478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93062" h="1947896">
                  <a:moveTo>
                    <a:pt x="1896911" y="0"/>
                  </a:moveTo>
                  <a:lnTo>
                    <a:pt x="2493062" y="0"/>
                  </a:lnTo>
                  <a:lnTo>
                    <a:pt x="2435315" y="178165"/>
                  </a:lnTo>
                  <a:cubicBezTo>
                    <a:pt x="2088122" y="1071812"/>
                    <a:pt x="1129732" y="1758033"/>
                    <a:pt x="93066" y="1935859"/>
                  </a:cubicBezTo>
                  <a:lnTo>
                    <a:pt x="0" y="1947896"/>
                  </a:lnTo>
                  <a:lnTo>
                    <a:pt x="0" y="1404756"/>
                  </a:lnTo>
                  <a:lnTo>
                    <a:pt x="17392" y="1402364"/>
                  </a:lnTo>
                  <a:cubicBezTo>
                    <a:pt x="167719" y="1375030"/>
                    <a:pt x="318070" y="1334398"/>
                    <a:pt x="464249" y="1281208"/>
                  </a:cubicBezTo>
                  <a:cubicBezTo>
                    <a:pt x="753480" y="1176081"/>
                    <a:pt x="1028869" y="1021346"/>
                    <a:pt x="1260556" y="833835"/>
                  </a:cubicBezTo>
                  <a:cubicBezTo>
                    <a:pt x="1491960" y="646594"/>
                    <a:pt x="1681177" y="425056"/>
                    <a:pt x="1807924" y="193222"/>
                  </a:cubicBezTo>
                  <a:cubicBezTo>
                    <a:pt x="1832328" y="148578"/>
                    <a:pt x="1854477" y="103599"/>
                    <a:pt x="1874357" y="58333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3B9819B2-70D4-4E0A-8D51-6B359B44CB7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0"/>
              <a:ext cx="2501089" cy="1972702"/>
            </a:xfrm>
            <a:custGeom>
              <a:avLst/>
              <a:gdLst>
                <a:gd name="connsiteX0" fmla="*/ 2318728 w 2501089"/>
                <a:gd name="connsiteY0" fmla="*/ 0 h 1972702"/>
                <a:gd name="connsiteX1" fmla="*/ 2501089 w 2501089"/>
                <a:gd name="connsiteY1" fmla="*/ 0 h 1972702"/>
                <a:gd name="connsiteX2" fmla="*/ 2453909 w 2501089"/>
                <a:gd name="connsiteY2" fmla="*/ 167837 h 1972702"/>
                <a:gd name="connsiteX3" fmla="*/ 2361125 w 2501089"/>
                <a:gd name="connsiteY3" fmla="*/ 392084 h 1972702"/>
                <a:gd name="connsiteX4" fmla="*/ 1768255 w 2501089"/>
                <a:gd name="connsiteY4" fmla="*/ 1167644 h 1972702"/>
                <a:gd name="connsiteX5" fmla="*/ 1375125 w 2501089"/>
                <a:gd name="connsiteY5" fmla="*/ 1471474 h 1972702"/>
                <a:gd name="connsiteX6" fmla="*/ 935735 w 2501089"/>
                <a:gd name="connsiteY6" fmla="*/ 1712713 h 1972702"/>
                <a:gd name="connsiteX7" fmla="*/ 212353 w 2501089"/>
                <a:gd name="connsiteY7" fmla="*/ 1940294 h 1972702"/>
                <a:gd name="connsiteX8" fmla="*/ 0 w 2501089"/>
                <a:gd name="connsiteY8" fmla="*/ 1972702 h 1972702"/>
                <a:gd name="connsiteX9" fmla="*/ 0 w 2501089"/>
                <a:gd name="connsiteY9" fmla="*/ 1732181 h 1972702"/>
                <a:gd name="connsiteX10" fmla="*/ 161195 w 2501089"/>
                <a:gd name="connsiteY10" fmla="*/ 1706590 h 1972702"/>
                <a:gd name="connsiteX11" fmla="*/ 388463 w 2501089"/>
                <a:gd name="connsiteY11" fmla="*/ 1652268 h 1972702"/>
                <a:gd name="connsiteX12" fmla="*/ 826716 w 2501089"/>
                <a:gd name="connsiteY12" fmla="*/ 1493950 h 1972702"/>
                <a:gd name="connsiteX13" fmla="*/ 1609847 w 2501089"/>
                <a:gd name="connsiteY13" fmla="*/ 1007535 h 1972702"/>
                <a:gd name="connsiteX14" fmla="*/ 1929982 w 2501089"/>
                <a:gd name="connsiteY14" fmla="*/ 682930 h 1972702"/>
                <a:gd name="connsiteX15" fmla="*/ 2183093 w 2501089"/>
                <a:gd name="connsiteY15" fmla="*/ 310149 h 1972702"/>
                <a:gd name="connsiteX16" fmla="*/ 2280286 w 2501089"/>
                <a:gd name="connsiteY16" fmla="*/ 108435 h 19727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501089" h="1972702">
                  <a:moveTo>
                    <a:pt x="2318728" y="0"/>
                  </a:moveTo>
                  <a:lnTo>
                    <a:pt x="2501089" y="0"/>
                  </a:lnTo>
                  <a:lnTo>
                    <a:pt x="2453909" y="167837"/>
                  </a:lnTo>
                  <a:cubicBezTo>
                    <a:pt x="2427555" y="244153"/>
                    <a:pt x="2396627" y="319103"/>
                    <a:pt x="2361125" y="392084"/>
                  </a:cubicBezTo>
                  <a:cubicBezTo>
                    <a:pt x="2218453" y="684005"/>
                    <a:pt x="2011698" y="945211"/>
                    <a:pt x="1768255" y="1167644"/>
                  </a:cubicBezTo>
                  <a:cubicBezTo>
                    <a:pt x="1646250" y="1278860"/>
                    <a:pt x="1514385" y="1380316"/>
                    <a:pt x="1375125" y="1471474"/>
                  </a:cubicBezTo>
                  <a:cubicBezTo>
                    <a:pt x="1235677" y="1562542"/>
                    <a:pt x="1088928" y="1643672"/>
                    <a:pt x="935735" y="1712713"/>
                  </a:cubicBezTo>
                  <a:cubicBezTo>
                    <a:pt x="705659" y="1815533"/>
                    <a:pt x="462359" y="1892212"/>
                    <a:pt x="212353" y="1940294"/>
                  </a:cubicBezTo>
                  <a:lnTo>
                    <a:pt x="0" y="1972702"/>
                  </a:lnTo>
                  <a:lnTo>
                    <a:pt x="0" y="1732181"/>
                  </a:lnTo>
                  <a:lnTo>
                    <a:pt x="161195" y="1706590"/>
                  </a:lnTo>
                  <a:cubicBezTo>
                    <a:pt x="237638" y="1691378"/>
                    <a:pt x="313477" y="1673222"/>
                    <a:pt x="388463" y="1652268"/>
                  </a:cubicBezTo>
                  <a:cubicBezTo>
                    <a:pt x="538529" y="1610539"/>
                    <a:pt x="684898" y="1556543"/>
                    <a:pt x="826716" y="1493950"/>
                  </a:cubicBezTo>
                  <a:cubicBezTo>
                    <a:pt x="1111207" y="1370107"/>
                    <a:pt x="1376832" y="1205881"/>
                    <a:pt x="1609847" y="1007535"/>
                  </a:cubicBezTo>
                  <a:cubicBezTo>
                    <a:pt x="1725975" y="908049"/>
                    <a:pt x="1833571" y="799519"/>
                    <a:pt x="1929982" y="682930"/>
                  </a:cubicBezTo>
                  <a:cubicBezTo>
                    <a:pt x="2026581" y="566520"/>
                    <a:pt x="2111806" y="441692"/>
                    <a:pt x="2183093" y="310149"/>
                  </a:cubicBezTo>
                  <a:cubicBezTo>
                    <a:pt x="2218738" y="244422"/>
                    <a:pt x="2251396" y="177150"/>
                    <a:pt x="2280286" y="108435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5FA8033D-6A70-4FA5-8F37-7F8C117C98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1"/>
              <a:ext cx="2491105" cy="1943661"/>
            </a:xfrm>
            <a:custGeom>
              <a:avLst/>
              <a:gdLst>
                <a:gd name="connsiteX0" fmla="*/ 1995408 w 2491105"/>
                <a:gd name="connsiteY0" fmla="*/ 0 h 1943661"/>
                <a:gd name="connsiteX1" fmla="*/ 2491105 w 2491105"/>
                <a:gd name="connsiteY1" fmla="*/ 0 h 1943661"/>
                <a:gd name="connsiteX2" fmla="*/ 2434705 w 2491105"/>
                <a:gd name="connsiteY2" fmla="*/ 174009 h 1943661"/>
                <a:gd name="connsiteX3" fmla="*/ 92457 w 2491105"/>
                <a:gd name="connsiteY3" fmla="*/ 1931703 h 1943661"/>
                <a:gd name="connsiteX4" fmla="*/ 0 w 2491105"/>
                <a:gd name="connsiteY4" fmla="*/ 1943661 h 1943661"/>
                <a:gd name="connsiteX5" fmla="*/ 0 w 2491105"/>
                <a:gd name="connsiteY5" fmla="*/ 1491489 h 1943661"/>
                <a:gd name="connsiteX6" fmla="*/ 34107 w 2491105"/>
                <a:gd name="connsiteY6" fmla="*/ 1486836 h 1943661"/>
                <a:gd name="connsiteX7" fmla="*/ 497577 w 2491105"/>
                <a:gd name="connsiteY7" fmla="*/ 1360598 h 1943661"/>
                <a:gd name="connsiteX8" fmla="*/ 1321566 w 2491105"/>
                <a:gd name="connsiteY8" fmla="*/ 897645 h 1943661"/>
                <a:gd name="connsiteX9" fmla="*/ 1891495 w 2491105"/>
                <a:gd name="connsiteY9" fmla="*/ 230078 h 1943661"/>
                <a:gd name="connsiteX10" fmla="*/ 1961469 w 2491105"/>
                <a:gd name="connsiteY10" fmla="*/ 87885 h 19436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91105" h="1943661">
                  <a:moveTo>
                    <a:pt x="1995408" y="0"/>
                  </a:moveTo>
                  <a:lnTo>
                    <a:pt x="2491105" y="0"/>
                  </a:lnTo>
                  <a:lnTo>
                    <a:pt x="2434705" y="174009"/>
                  </a:lnTo>
                  <a:cubicBezTo>
                    <a:pt x="2087512" y="1067655"/>
                    <a:pt x="1129122" y="1753877"/>
                    <a:pt x="92457" y="1931703"/>
                  </a:cubicBezTo>
                  <a:lnTo>
                    <a:pt x="0" y="1943661"/>
                  </a:lnTo>
                  <a:lnTo>
                    <a:pt x="0" y="1491489"/>
                  </a:lnTo>
                  <a:lnTo>
                    <a:pt x="34107" y="1486836"/>
                  </a:lnTo>
                  <a:cubicBezTo>
                    <a:pt x="189055" y="1458696"/>
                    <a:pt x="343908" y="1416565"/>
                    <a:pt x="497577" y="1360598"/>
                  </a:cubicBezTo>
                  <a:cubicBezTo>
                    <a:pt x="796856" y="1251889"/>
                    <a:pt x="1081725" y="1091781"/>
                    <a:pt x="1321566" y="897645"/>
                  </a:cubicBezTo>
                  <a:cubicBezTo>
                    <a:pt x="1565577" y="700195"/>
                    <a:pt x="1757355" y="475523"/>
                    <a:pt x="1891495" y="230078"/>
                  </a:cubicBezTo>
                  <a:cubicBezTo>
                    <a:pt x="1917197" y="183033"/>
                    <a:pt x="1940526" y="135619"/>
                    <a:pt x="1961469" y="87885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758334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 type="wd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1EFF8B1B-D245-8739-DD93-FFB51FC785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ja-JP" altLang="en-US" dirty="0"/>
              <a:t>まとめ</a:t>
            </a:r>
            <a:endParaRPr kumimoji="1" lang="ja-JP" altLang="en-US" dirty="0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474CC975-BE36-0897-561C-983AD2BB853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en-US" altLang="ja-JP" dirty="0"/>
              <a:t>Python </a:t>
            </a:r>
            <a:r>
              <a:rPr kumimoji="1" lang="ja-JP" altLang="en-US" dirty="0"/>
              <a:t>の基本的な文法と機能を学んだ</a:t>
            </a:r>
            <a:endParaRPr kumimoji="1" lang="en-US" altLang="ja-JP" dirty="0"/>
          </a:p>
          <a:p>
            <a:r>
              <a:rPr kumimoji="1" lang="en-US" altLang="ja-JP" dirty="0"/>
              <a:t>Trinket </a:t>
            </a:r>
            <a:r>
              <a:rPr kumimoji="1" lang="ja-JP" altLang="en-US" dirty="0"/>
              <a:t>を用いて実際にプログラムを実行した</a:t>
            </a:r>
            <a:endParaRPr kumimoji="1" lang="en-US" altLang="ja-JP" dirty="0"/>
          </a:p>
          <a:p>
            <a:r>
              <a:rPr kumimoji="1" lang="ja-JP" altLang="en-US" dirty="0"/>
              <a:t>タートルグラフィックスを使用した</a:t>
            </a:r>
            <a:endParaRPr kumimoji="1" lang="en-US" altLang="ja-JP" dirty="0"/>
          </a:p>
          <a:p>
            <a:r>
              <a:rPr kumimoji="1" lang="ja-JP" altLang="en-US" dirty="0"/>
              <a:t>散布図（データ可視化）を体験した</a:t>
            </a:r>
            <a:endParaRPr kumimoji="1" lang="en-US" altLang="ja-JP" dirty="0"/>
          </a:p>
          <a:p>
            <a:r>
              <a:rPr kumimoji="1" lang="ja-JP" altLang="en-US" dirty="0"/>
              <a:t>プログラミングの重要性と応用可能性を理解した</a:t>
            </a: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09F376C9-EE3F-961D-F50A-F661D29A95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80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74482460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1EFF8B1B-D245-8739-DD93-FFB51FC785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ja-JP" altLang="en-US" dirty="0"/>
              <a:t>次のステップへ</a:t>
            </a:r>
            <a:endParaRPr kumimoji="1" lang="ja-JP" altLang="en-US" dirty="0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474CC975-BE36-0897-561C-983AD2BB853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ja-JP" altLang="en-US" dirty="0"/>
              <a:t>人工知能のさらなる探求，学び</a:t>
            </a:r>
            <a:endParaRPr lang="en-US" altLang="ja-JP" dirty="0"/>
          </a:p>
          <a:p>
            <a:endParaRPr lang="en-US" altLang="ja-JP" dirty="0"/>
          </a:p>
          <a:p>
            <a:r>
              <a:rPr lang="ja-JP" altLang="en-US" dirty="0"/>
              <a:t>「</a:t>
            </a:r>
            <a:r>
              <a:rPr lang="en-US" altLang="ja-JP" dirty="0"/>
              <a:t>AI</a:t>
            </a:r>
            <a:r>
              <a:rPr lang="ja-JP" altLang="en-US" dirty="0"/>
              <a:t>演習」はプログラミングの初心者対象を前提</a:t>
            </a:r>
            <a:endParaRPr lang="en-US" altLang="ja-JP" dirty="0"/>
          </a:p>
          <a:p>
            <a:endParaRPr lang="en-US" altLang="ja-JP" dirty="0"/>
          </a:p>
          <a:p>
            <a:r>
              <a:rPr lang="en-US" altLang="ja-JP" dirty="0"/>
              <a:t>AI</a:t>
            </a:r>
            <a:r>
              <a:rPr lang="ja-JP" altLang="en-US" dirty="0"/>
              <a:t> の動く仕組みの理解（</a:t>
            </a:r>
            <a:r>
              <a:rPr lang="en-US" altLang="ja-JP" dirty="0"/>
              <a:t>AI</a:t>
            </a:r>
            <a:r>
              <a:rPr lang="ja-JP" altLang="en-US" dirty="0"/>
              <a:t> はプログラムで動く）</a:t>
            </a:r>
            <a:endParaRPr lang="en-US" altLang="ja-JP" dirty="0"/>
          </a:p>
          <a:p>
            <a:r>
              <a:rPr lang="en-US" altLang="ja-JP" dirty="0"/>
              <a:t>AI </a:t>
            </a:r>
            <a:r>
              <a:rPr lang="ja-JP" altLang="en-US" dirty="0"/>
              <a:t>プログラム</a:t>
            </a:r>
            <a:r>
              <a:rPr lang="ja-JP" altLang="en-US"/>
              <a:t>は，人間が観察可能，編集による調整可能である</a:t>
            </a:r>
            <a:endParaRPr lang="en-US" altLang="ja-JP" dirty="0"/>
          </a:p>
          <a:p>
            <a:r>
              <a:rPr lang="ja-JP" altLang="en-US" dirty="0"/>
              <a:t>そのために，プログラミングの入門知識が役立つ</a:t>
            </a:r>
            <a:endParaRPr lang="en-US" altLang="ja-JP" dirty="0"/>
          </a:p>
          <a:p>
            <a:pPr marL="0" indent="0">
              <a:buNone/>
            </a:pPr>
            <a:endParaRPr kumimoji="1" lang="ja-JP" altLang="en-US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09F376C9-EE3F-961D-F50A-F661D29A95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81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4254973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7132ED0-DF85-4BA1-8BDC-2F71B2B94A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3949" y="198702"/>
            <a:ext cx="8461208" cy="469865"/>
          </a:xfrm>
        </p:spPr>
        <p:txBody>
          <a:bodyPr>
            <a:noAutofit/>
          </a:bodyPr>
          <a:lstStyle/>
          <a:p>
            <a:r>
              <a:rPr kumimoji="1" lang="ja-JP" altLang="en-US" sz="2900" dirty="0"/>
              <a:t>変数，代入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A18400BA-D1FA-4C88-99DD-99B9EFF610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8843" y="845876"/>
            <a:ext cx="7978936" cy="6012124"/>
          </a:xfrm>
        </p:spPr>
        <p:txBody>
          <a:bodyPr>
            <a:noAutofit/>
          </a:bodyPr>
          <a:lstStyle/>
          <a:p>
            <a:r>
              <a:rPr lang="ja-JP" altLang="en-US" sz="2400" b="1" dirty="0">
                <a:solidFill>
                  <a:srgbClr val="C00000"/>
                </a:solidFill>
              </a:rPr>
              <a:t>変数</a:t>
            </a:r>
            <a:r>
              <a:rPr lang="ja-JP" altLang="en-US" sz="2400" dirty="0"/>
              <a:t>：プログラム内で名前を付けて利用する</a:t>
            </a:r>
            <a:r>
              <a:rPr lang="ja-JP" altLang="en-US" sz="2400" b="1" u="sng" dirty="0">
                <a:solidFill>
                  <a:srgbClr val="FF0000"/>
                </a:solidFill>
              </a:rPr>
              <a:t>オブジェクト</a:t>
            </a:r>
            <a:r>
              <a:rPr lang="ja-JP" altLang="en-US" sz="2400" dirty="0"/>
              <a:t>で，</a:t>
            </a:r>
            <a:r>
              <a:rPr lang="ja-JP" altLang="en-US" sz="2400" b="1" u="sng" dirty="0">
                <a:solidFill>
                  <a:srgbClr val="FF0000"/>
                </a:solidFill>
              </a:rPr>
              <a:t>値を保存</a:t>
            </a:r>
            <a:r>
              <a:rPr lang="ja-JP" altLang="en-US" sz="2400" dirty="0"/>
              <a:t>し，後から</a:t>
            </a:r>
            <a:r>
              <a:rPr lang="ja-JP" altLang="en-US" sz="2400" b="1" u="sng" dirty="0">
                <a:solidFill>
                  <a:srgbClr val="FF0000"/>
                </a:solidFill>
              </a:rPr>
              <a:t>参照</a:t>
            </a:r>
            <a:r>
              <a:rPr lang="ja-JP" altLang="en-US" sz="2400" dirty="0"/>
              <a:t>できる</a:t>
            </a:r>
            <a:endParaRPr lang="en-US" altLang="ja-JP" sz="2400" dirty="0"/>
          </a:p>
          <a:p>
            <a:endParaRPr lang="en-US" altLang="ja-JP" sz="2400" dirty="0"/>
          </a:p>
          <a:p>
            <a:r>
              <a:rPr lang="ja-JP" altLang="en-US" sz="2400" b="1" dirty="0">
                <a:solidFill>
                  <a:srgbClr val="C00000"/>
                </a:solidFill>
              </a:rPr>
              <a:t>代入</a:t>
            </a:r>
            <a:r>
              <a:rPr lang="ja-JP" altLang="en-US" sz="2400" dirty="0"/>
              <a:t>：「</a:t>
            </a:r>
            <a:r>
              <a:rPr lang="en-US" altLang="ja-JP" sz="2400" b="1" u="sng" dirty="0"/>
              <a:t>x = 100</a:t>
            </a:r>
            <a:r>
              <a:rPr lang="ja-JP" altLang="en-US" sz="2400" dirty="0"/>
              <a:t>」のように書くことで，</a:t>
            </a:r>
            <a:r>
              <a:rPr lang="en-US" altLang="ja-JP" sz="2400" b="1" u="sng" dirty="0">
                <a:solidFill>
                  <a:srgbClr val="FF0000"/>
                </a:solidFill>
              </a:rPr>
              <a:t>x </a:t>
            </a:r>
            <a:r>
              <a:rPr lang="ja-JP" altLang="en-US" sz="2400" b="1" u="sng" dirty="0">
                <a:solidFill>
                  <a:srgbClr val="FF0000"/>
                </a:solidFill>
              </a:rPr>
              <a:t>という名前の変数に、値 </a:t>
            </a:r>
            <a:r>
              <a:rPr lang="en-US" altLang="ja-JP" sz="2400" b="1" u="sng" dirty="0">
                <a:solidFill>
                  <a:srgbClr val="FF0000"/>
                </a:solidFill>
              </a:rPr>
              <a:t>100 </a:t>
            </a:r>
            <a:r>
              <a:rPr lang="ja-JP" altLang="en-US" sz="2400" b="1" u="sng" dirty="0">
                <a:solidFill>
                  <a:srgbClr val="FF0000"/>
                </a:solidFill>
              </a:rPr>
              <a:t>が保存</a:t>
            </a:r>
            <a:r>
              <a:rPr lang="ja-JP" altLang="en-US" sz="2400" dirty="0"/>
              <a:t>される</a:t>
            </a:r>
            <a:endParaRPr lang="en-US" altLang="ja-JP" sz="2400" dirty="0"/>
          </a:p>
          <a:p>
            <a:endParaRPr lang="en-US" altLang="ja-JP" sz="2400" dirty="0"/>
          </a:p>
          <a:p>
            <a:endParaRPr lang="en-US" altLang="ja-JP" sz="2400" dirty="0"/>
          </a:p>
          <a:p>
            <a:endParaRPr lang="en-US" altLang="ja-JP" sz="2400" dirty="0"/>
          </a:p>
          <a:p>
            <a:endParaRPr lang="en-US" altLang="ja-JP" sz="240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A7D4A4FB-CA78-4DC9-B60F-2F7EB37358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28EA2AFC-AFB4-6B49-31A5-7668A16BEE6B}"/>
              </a:ext>
            </a:extLst>
          </p:cNvPr>
          <p:cNvSpPr txBox="1"/>
          <p:nvPr/>
        </p:nvSpPr>
        <p:spPr>
          <a:xfrm>
            <a:off x="2158130" y="3250849"/>
            <a:ext cx="3987359" cy="52322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x = 100</a:t>
            </a: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133E5D92-EB55-B8E8-73F0-898B70231E23}"/>
              </a:ext>
            </a:extLst>
          </p:cNvPr>
          <p:cNvSpPr txBox="1"/>
          <p:nvPr/>
        </p:nvSpPr>
        <p:spPr>
          <a:xfrm>
            <a:off x="1270913" y="3312404"/>
            <a:ext cx="4924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例</a:t>
            </a:r>
          </a:p>
        </p:txBody>
      </p:sp>
    </p:spTree>
    <p:extLst>
      <p:ext uri="{BB962C8B-B14F-4D97-AF65-F5344CB8AC3E}">
        <p14:creationId xmlns:p14="http://schemas.microsoft.com/office/powerpoint/2010/main" val="308647794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3_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4_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9386</TotalTime>
  <Words>6223</Words>
  <Application>Microsoft Office PowerPoint</Application>
  <PresentationFormat>画面に合わせる (4:3)</PresentationFormat>
  <Paragraphs>749</Paragraphs>
  <Slides>81</Slides>
  <Notes>10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9</vt:i4>
      </vt:variant>
      <vt:variant>
        <vt:lpstr>テーマ</vt:lpstr>
      </vt:variant>
      <vt:variant>
        <vt:i4>4</vt:i4>
      </vt:variant>
      <vt:variant>
        <vt:lpstr>スライド タイトル</vt:lpstr>
      </vt:variant>
      <vt:variant>
        <vt:i4>81</vt:i4>
      </vt:variant>
    </vt:vector>
  </HeadingPairs>
  <TitlesOfParts>
    <vt:vector size="94" baseType="lpstr">
      <vt:lpstr>ＭＳ ゴシック</vt:lpstr>
      <vt:lpstr>Söhne</vt:lpstr>
      <vt:lpstr>メイリオ</vt:lpstr>
      <vt:lpstr>游ゴシック</vt:lpstr>
      <vt:lpstr>Abadi</vt:lpstr>
      <vt:lpstr>Arial</vt:lpstr>
      <vt:lpstr>Calibri</vt:lpstr>
      <vt:lpstr>Merriweather</vt:lpstr>
      <vt:lpstr>Segoe UI</vt:lpstr>
      <vt:lpstr>Office テーマ</vt:lpstr>
      <vt:lpstr>1_Office テーマ</vt:lpstr>
      <vt:lpstr>3_Office テーマ</vt:lpstr>
      <vt:lpstr>4_Office テーマ</vt:lpstr>
      <vt:lpstr>ae-2.Python プログラミングとデータ分析の基礎： Trinket を活用した実践的入門</vt:lpstr>
      <vt:lpstr>人工知能（AI）の学習のための指針</vt:lpstr>
      <vt:lpstr>アウトライン</vt:lpstr>
      <vt:lpstr>Python</vt:lpstr>
      <vt:lpstr>Python 言語が広く使用されている理由</vt:lpstr>
      <vt:lpstr>trinket</vt:lpstr>
      <vt:lpstr>trinket でのプログラム実行</vt:lpstr>
      <vt:lpstr>2-1. Python プログラミングの基礎  </vt:lpstr>
      <vt:lpstr>変数，代入</vt:lpstr>
      <vt:lpstr>オブジェクトとメソッド</vt:lpstr>
      <vt:lpstr>Python プログラムの書き方（コーディングスタイル）</vt:lpstr>
      <vt:lpstr>2-2. 変数，代入 </vt:lpstr>
      <vt:lpstr>変数，代入</vt:lpstr>
      <vt:lpstr>trinket</vt:lpstr>
      <vt:lpstr>trinket でのプログラム実行</vt:lpstr>
      <vt:lpstr>演習．変数と代入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2-3. オブジェクト，メソッド</vt:lpstr>
      <vt:lpstr>オブジェクトとメソッド</vt:lpstr>
      <vt:lpstr>タートルグラフィックス</vt:lpstr>
      <vt:lpstr>タートルグラフィックス入門</vt:lpstr>
      <vt:lpstr>オブジェクトとメソッド</vt:lpstr>
      <vt:lpstr>オブジェクトとメソッド</vt:lpstr>
      <vt:lpstr>PowerPoint プレゼンテーション</vt:lpstr>
      <vt:lpstr>演習．タートルグラフィックス 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ここまでのまとめ</vt:lpstr>
      <vt:lpstr>2-4. プログラミングの楽しさと達成感 </vt:lpstr>
      <vt:lpstr>ソースコード</vt:lpstr>
      <vt:lpstr>演習 図形のバリエーション</vt:lpstr>
      <vt:lpstr>PowerPoint プレゼンテーション</vt:lpstr>
      <vt:lpstr>PowerPoint プレゼンテーション</vt:lpstr>
      <vt:lpstr>演習 プログラミングの楽しさと達成感</vt:lpstr>
      <vt:lpstr>PowerPoint プレゼンテーション</vt:lpstr>
      <vt:lpstr>PowerPoint プレゼンテーション</vt:lpstr>
      <vt:lpstr>①　https://trinket.io/python/5366def2f4</vt:lpstr>
      <vt:lpstr>②　https://trinket.io/python/f8cd554693</vt:lpstr>
      <vt:lpstr>2-5. Python の外部ライブラリの概要と活用 </vt:lpstr>
      <vt:lpstr>外部ライブラリとは</vt:lpstr>
      <vt:lpstr>外部ライブラリの利用</vt:lpstr>
      <vt:lpstr>外部ライブラリ活用のメリット</vt:lpstr>
      <vt:lpstr>代表的な外部ライブラリ例</vt:lpstr>
      <vt:lpstr>演習．外部ライブラリの活用例 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ここまでのまとめ</vt:lpstr>
      <vt:lpstr>2-6. 実データを用いた散布図の作成  </vt:lpstr>
      <vt:lpstr>散布図作成プログラムの例</vt:lpstr>
      <vt:lpstr>PowerPoint プレゼンテーション</vt:lpstr>
      <vt:lpstr>プログラムを用いて散布図を作成することのメリット</vt:lpstr>
      <vt:lpstr>演習．散布図 </vt:lpstr>
      <vt:lpstr>PowerPoint プレゼンテーション</vt:lpstr>
      <vt:lpstr>PowerPoint プレゼンテーション</vt:lpstr>
      <vt:lpstr>アヤメ属 (Iris)</vt:lpstr>
      <vt:lpstr>Iris データセット</vt:lpstr>
      <vt:lpstr>Iris データセット</vt:lpstr>
      <vt:lpstr>演習５．実データの散布図 </vt:lpstr>
      <vt:lpstr>PowerPoint プレゼンテーション</vt:lpstr>
      <vt:lpstr>がく片の長さと幅</vt:lpstr>
      <vt:lpstr>がく片の長さと幅</vt:lpstr>
      <vt:lpstr>花弁の長さと幅</vt:lpstr>
      <vt:lpstr>ここまでのまとめ</vt:lpstr>
      <vt:lpstr>2-7. 人工知能でのプログラミングの重要性  </vt:lpstr>
      <vt:lpstr>機械学習の特徴</vt:lpstr>
      <vt:lpstr>機械学習の概要と応用</vt:lpstr>
      <vt:lpstr>演習６．データからのパターンの抽出 </vt:lpstr>
      <vt:lpstr>PowerPoint プレゼンテーション</vt:lpstr>
      <vt:lpstr>プログラム</vt:lpstr>
      <vt:lpstr>がく片の長さと幅</vt:lpstr>
      <vt:lpstr>プログラミングのさまざまな応用分野</vt:lpstr>
      <vt:lpstr>まとめ</vt:lpstr>
      <vt:lpstr>次のステップへ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ae-2.Python プログラミングとデータ分析の基礎：Trinket を活用した実践的入門（AI演習）</dc:title>
  <dc:creator>kaneko kunihiko</dc:creator>
  <cp:lastModifiedBy>金子　邦彦</cp:lastModifiedBy>
  <cp:revision>770</cp:revision>
  <dcterms:created xsi:type="dcterms:W3CDTF">2019-11-02T00:06:04Z</dcterms:created>
  <dcterms:modified xsi:type="dcterms:W3CDTF">2025-03-25T04:56:41Z</dcterms:modified>
</cp:coreProperties>
</file>