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660"/>
  </p:normalViewPr>
  <p:slideViewPr>
    <p:cSldViewPr snapToGrid="0">
      <p:cViewPr varScale="1">
        <p:scale>
          <a:sx n="46" d="100"/>
          <a:sy n="46" d="100"/>
        </p:scale>
        <p:origin x="842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D675-87DD-4051-9E27-B74D7AE707A5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F469-4653-4B90-BF60-EC880663E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387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D675-87DD-4051-9E27-B74D7AE707A5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F469-4653-4B90-BF60-EC880663E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80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D675-87DD-4051-9E27-B74D7AE707A5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F469-4653-4B90-BF60-EC880663E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56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D675-87DD-4051-9E27-B74D7AE707A5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F469-4653-4B90-BF60-EC880663E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23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D675-87DD-4051-9E27-B74D7AE707A5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F469-4653-4B90-BF60-EC880663E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28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D675-87DD-4051-9E27-B74D7AE707A5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F469-4653-4B90-BF60-EC880663E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74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D675-87DD-4051-9E27-B74D7AE707A5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F469-4653-4B90-BF60-EC880663E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91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D675-87DD-4051-9E27-B74D7AE707A5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F469-4653-4B90-BF60-EC880663E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23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D675-87DD-4051-9E27-B74D7AE707A5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F469-4653-4B90-BF60-EC880663E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01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D675-87DD-4051-9E27-B74D7AE707A5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F469-4653-4B90-BF60-EC880663E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25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D675-87DD-4051-9E27-B74D7AE707A5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F469-4653-4B90-BF60-EC880663E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13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6D675-87DD-4051-9E27-B74D7AE707A5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82F469-4653-4B90-BF60-EC880663E7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22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037523-EA1B-ED2C-2DB4-620DD3A01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LLaVA</a:t>
            </a:r>
            <a:r>
              <a:rPr lang="en-US" altLang="ja-JP" dirty="0"/>
              <a:t>-NeXT</a:t>
            </a:r>
            <a:r>
              <a:rPr lang="ja-JP" altLang="en-US" dirty="0"/>
              <a:t>による</a:t>
            </a:r>
            <a:br>
              <a:rPr lang="en-US" altLang="ja-JP" dirty="0"/>
            </a:br>
            <a:r>
              <a:rPr lang="ja-JP" altLang="en-US" dirty="0"/>
              <a:t>商業施設向け</a:t>
            </a:r>
            <a:r>
              <a:rPr lang="en-US" altLang="ja-JP" dirty="0"/>
              <a:t>AI</a:t>
            </a:r>
            <a:r>
              <a:rPr lang="ja-JP" altLang="en-US" dirty="0"/>
              <a:t>案内技術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099015-E1C2-7AB8-73E5-0C710CA15A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54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69357DA-AC71-CACB-02B4-2488C630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4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492555-A9FF-9897-C2AE-38FE4F36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LLaVA</a:t>
            </a:r>
            <a:r>
              <a:rPr lang="en-US" altLang="ja-JP" dirty="0"/>
              <a:t>-NeXT</a:t>
            </a:r>
            <a:r>
              <a:rPr lang="ja-JP" altLang="en-US" dirty="0"/>
              <a:t>（バージョン</a:t>
            </a:r>
            <a:r>
              <a:rPr lang="en-US" altLang="ja-JP" dirty="0"/>
              <a:t>1.6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5D7D42-E6A5-EE31-5CCB-E6E26F78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視覚エンコーダ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大規模言語モデル</a:t>
            </a:r>
            <a:r>
              <a:rPr kumimoji="1" lang="ja-JP" altLang="en-US" dirty="0"/>
              <a:t>を組み合わせた</a:t>
            </a:r>
            <a:r>
              <a:rPr kumimoji="1" lang="ja-JP" altLang="en-US" b="1" dirty="0"/>
              <a:t>マルチモーダルモデル</a:t>
            </a:r>
            <a:endParaRPr kumimoji="1" lang="en-US" altLang="ja-JP" b="1" dirty="0"/>
          </a:p>
          <a:p>
            <a:r>
              <a:rPr kumimoji="1" lang="ja-JP" altLang="en-US" dirty="0"/>
              <a:t>対応解像度：</a:t>
            </a:r>
            <a:r>
              <a:rPr kumimoji="1" lang="en-US" altLang="ja-JP" dirty="0"/>
              <a:t>672×672</a:t>
            </a:r>
            <a:r>
              <a:rPr kumimoji="1" lang="ja-JP" altLang="en-US" dirty="0"/>
              <a:t>、</a:t>
            </a:r>
            <a:r>
              <a:rPr kumimoji="1" lang="en-US" altLang="ja-JP" dirty="0"/>
              <a:t>336×1344</a:t>
            </a:r>
            <a:r>
              <a:rPr kumimoji="1" lang="ja-JP" altLang="en-US" dirty="0"/>
              <a:t>、</a:t>
            </a:r>
            <a:r>
              <a:rPr kumimoji="1" lang="en-US" altLang="ja-JP" dirty="0"/>
              <a:t>1344×336</a:t>
            </a:r>
            <a:r>
              <a:rPr kumimoji="1" lang="ja-JP" altLang="en-US" dirty="0"/>
              <a:t>の</a:t>
            </a:r>
            <a:r>
              <a:rPr kumimoji="1" lang="en-US" altLang="ja-JP" dirty="0"/>
              <a:t>3</a:t>
            </a:r>
            <a:r>
              <a:rPr kumimoji="1" lang="ja-JP" altLang="en-US" dirty="0"/>
              <a:t>つ</a:t>
            </a:r>
            <a:endParaRPr kumimoji="1" lang="en-US" altLang="ja-JP" dirty="0"/>
          </a:p>
          <a:p>
            <a:r>
              <a:rPr kumimoji="1" lang="ja-JP" altLang="en-US" dirty="0"/>
              <a:t>視覚的推論と</a:t>
            </a:r>
            <a:r>
              <a:rPr kumimoji="1" lang="en-US" altLang="ja-JP" dirty="0"/>
              <a:t>OCR</a:t>
            </a:r>
            <a:r>
              <a:rPr kumimoji="1" lang="ja-JP" altLang="en-US" dirty="0"/>
              <a:t>能力の向上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406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6F618-2727-2F96-BF7D-20C25DC9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2708F1-E823-E0B0-4036-810218E72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画像と、プロンプトを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に与える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AI</a:t>
            </a:r>
            <a:r>
              <a:rPr lang="ja-JP" altLang="en-US" dirty="0"/>
              <a:t>からの返答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6115F30-2128-63F8-2B20-8853C78D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00" y="4857647"/>
            <a:ext cx="5273946" cy="200035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CC75992-062E-1C8D-C334-DEC17B604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64" y="2444297"/>
            <a:ext cx="7712471" cy="7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6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2B2D76-27C5-C2C5-6A49-7C870E7A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AnyRes</a:t>
            </a:r>
            <a:r>
              <a:rPr lang="zh-TW" altLang="en-US" dirty="0"/>
              <a:t>機構（動的高解像度画像処理）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9B8393-A1D8-8287-7D3E-222F2FF8F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/>
              <a:t>AnyRes</a:t>
            </a:r>
            <a:r>
              <a:rPr kumimoji="1" lang="ja-JP" altLang="en-US" dirty="0"/>
              <a:t>機構（動的高解像度画像処理）により、画像を動的にタイル分割して処理</a:t>
            </a:r>
            <a:endParaRPr kumimoji="1" lang="en-US" altLang="ja-JP" dirty="0"/>
          </a:p>
          <a:p>
            <a:r>
              <a:rPr lang="ja-JP" altLang="en-US" dirty="0"/>
              <a:t>バージョン </a:t>
            </a:r>
            <a:r>
              <a:rPr lang="en-US" altLang="ja-JP" dirty="0"/>
              <a:t>1.5 </a:t>
            </a:r>
            <a:r>
              <a:rPr kumimoji="1" lang="ja-JP" altLang="en-US" dirty="0"/>
              <a:t>の</a:t>
            </a:r>
            <a:r>
              <a:rPr kumimoji="1" lang="en-US" altLang="ja-JP" dirty="0"/>
              <a:t>336×336</a:t>
            </a:r>
            <a:r>
              <a:rPr kumimoji="1" lang="ja-JP" altLang="en-US" dirty="0"/>
              <a:t>ピクセルから最大</a:t>
            </a:r>
            <a:r>
              <a:rPr kumimoji="1" lang="en-US" altLang="ja-JP" dirty="0"/>
              <a:t>1344×336</a:t>
            </a:r>
            <a:r>
              <a:rPr kumimoji="1" lang="ja-JP" altLang="en-US" dirty="0"/>
              <a:t>ピクセルまでの高解像度画像を扱える</a:t>
            </a:r>
            <a:endParaRPr kumimoji="1" lang="en-US" altLang="ja-JP" dirty="0"/>
          </a:p>
          <a:p>
            <a:r>
              <a:rPr kumimoji="1" lang="ja-JP" altLang="en-US" dirty="0"/>
              <a:t>利用シーン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商業施設内の動画映像から、看板、標識、案内表示、商品情報を読み取る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駅、空港、ショッピングモールなどの施設で撮影された映像を解析</a:t>
            </a:r>
          </a:p>
        </p:txBody>
      </p:sp>
    </p:spTree>
    <p:extLst>
      <p:ext uri="{BB962C8B-B14F-4D97-AF65-F5344CB8AC3E}">
        <p14:creationId xmlns:p14="http://schemas.microsoft.com/office/powerpoint/2010/main" val="147974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CD2B6F-532B-8708-2A87-98D124CA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プロンプトの工夫例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6A041F-A232-4E00-3715-CB0EAEA1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364"/>
            <a:ext cx="7886700" cy="468759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[</a:t>
            </a:r>
            <a:r>
              <a:rPr kumimoji="1" lang="ja-JP" altLang="en-US" dirty="0"/>
              <a:t>ステップ１</a:t>
            </a:r>
            <a:r>
              <a:rPr kumimoji="1" lang="en-US" altLang="ja-JP" dirty="0"/>
              <a:t>] </a:t>
            </a:r>
            <a:r>
              <a:rPr kumimoji="1" lang="ja-JP" altLang="en-US" b="1" dirty="0"/>
              <a:t>初回フレーム</a:t>
            </a:r>
            <a:r>
              <a:rPr kumimoji="1" lang="ja-JP" altLang="en-US" dirty="0"/>
              <a:t>解析時に</a:t>
            </a:r>
            <a:r>
              <a:rPr kumimoji="1" lang="ja-JP" altLang="en-US" b="1" dirty="0"/>
              <a:t>画像内容から施設の種類を自動判定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u="sng" dirty="0"/>
              <a:t>画像内で施設に特徴的な文字を探す</a:t>
            </a:r>
            <a:endParaRPr lang="en-US" altLang="ja-JP" b="1" u="sng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[</a:t>
            </a:r>
            <a:r>
              <a:rPr kumimoji="1" lang="ja-JP" altLang="en-US" dirty="0"/>
              <a:t>ステップ</a:t>
            </a:r>
            <a:r>
              <a:rPr lang="ja-JP" altLang="en-US" dirty="0"/>
              <a:t>２</a:t>
            </a:r>
            <a:r>
              <a:rPr lang="en-US" altLang="ja-JP" dirty="0"/>
              <a:t>] </a:t>
            </a:r>
            <a:r>
              <a:rPr kumimoji="1" lang="ja-JP" altLang="en-US" b="1" dirty="0"/>
              <a:t>施設タイプに応じて</a:t>
            </a:r>
            <a:r>
              <a:rPr kumimoji="1" lang="ja-JP" altLang="en-US" dirty="0"/>
              <a:t>、</a:t>
            </a:r>
            <a:r>
              <a:rPr kumimoji="1" lang="ja-JP" altLang="en-US" b="1" dirty="0"/>
              <a:t>専用の解析プロンプトを適用</a:t>
            </a:r>
            <a:r>
              <a:rPr kumimoji="1" lang="ja-JP" altLang="en-US" dirty="0"/>
              <a:t>する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BD00053-519A-1B37-0692-FA7B6D850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0" y="5715784"/>
            <a:ext cx="9144520" cy="92235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BC419A-0C94-6DFC-5905-BCD9BEC39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2" y="2814927"/>
            <a:ext cx="6788499" cy="15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176</Words>
  <Application>Microsoft Office PowerPoint</Application>
  <PresentationFormat>画面に合わせる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テーマ</vt:lpstr>
      <vt:lpstr>LLaVA-NeXTによる 商業施設向けAI案内技術</vt:lpstr>
      <vt:lpstr>PowerPoint プレゼンテーション</vt:lpstr>
      <vt:lpstr>LLaVA-NeXT（バージョン1.6）</vt:lpstr>
      <vt:lpstr>仕組み</vt:lpstr>
      <vt:lpstr>AnyRes機構（動的高解像度画像処理）</vt:lpstr>
      <vt:lpstr>プロンプトの工夫例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金子　邦彦</dc:creator>
  <cp:lastModifiedBy>金子　邦彦</cp:lastModifiedBy>
  <cp:revision>1</cp:revision>
  <dcterms:created xsi:type="dcterms:W3CDTF">2025-10-14T01:35:43Z</dcterms:created>
  <dcterms:modified xsi:type="dcterms:W3CDTF">2025-10-14T01:51:20Z</dcterms:modified>
</cp:coreProperties>
</file>