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4" autoAdjust="0"/>
    <p:restoredTop sz="94660"/>
  </p:normalViewPr>
  <p:slideViewPr>
    <p:cSldViewPr snapToGrid="0">
      <p:cViewPr>
        <p:scale>
          <a:sx n="50" d="100"/>
          <a:sy n="50" d="100"/>
        </p:scale>
        <p:origin x="1248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20804-896F-44D6-9054-62E41F025D17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DD760-CF35-4B91-8D14-538A6D4074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7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DF81-42C4-4CDD-9C36-2E8B7008AE35}" type="datetime1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52F3-2289-407B-9CA2-6BB22BA1F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59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84D5-35AD-4A50-8783-0DEA6AE9F53C}" type="datetime1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52F3-2289-407B-9CA2-6BB22BA1F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618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E2B1-9DA5-4B75-BF59-0B9C7F5CE83C}" type="datetime1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52F3-2289-407B-9CA2-6BB22BA1FA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47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785E94-CFC0-4D16-8DB3-84D39BBE2799}" type="datetime1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165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8652F3-2289-407B-9CA2-6BB22BA1FA9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542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C00000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kkaneko.jp/ai/labo/nanobanana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9FFAB7-9ECE-1498-8AF3-F8FCE54D4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400" dirty="0"/>
              <a:t>Gemini 2.5 Flash Image Preview</a:t>
            </a:r>
            <a:r>
              <a:rPr kumimoji="1" lang="ja-JP" altLang="en-US" sz="4400" dirty="0"/>
              <a:t>（</a:t>
            </a:r>
            <a:r>
              <a:rPr kumimoji="1" lang="en-US" altLang="ja-JP" sz="4400" dirty="0"/>
              <a:t>nano banana</a:t>
            </a:r>
            <a:r>
              <a:rPr kumimoji="1" lang="ja-JP" altLang="en-US" sz="4400" dirty="0"/>
              <a:t>）による画像生成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FC0A88E-2367-DADE-8479-DF7C117A9B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061289-70B2-C6BF-182F-2B5E95C3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52F3-2289-407B-9CA2-6BB22BA1FA9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10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918A2F-71C7-2FAD-894E-59AA5F8C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/>
              <a:t>Gemini 2.5 Flash Image Preview</a:t>
            </a:r>
            <a:r>
              <a:rPr kumimoji="1" lang="ja-JP" altLang="en-US" sz="3200" dirty="0"/>
              <a:t>（</a:t>
            </a:r>
            <a:r>
              <a:rPr kumimoji="1" lang="en-US" altLang="ja-JP" sz="3200" dirty="0"/>
              <a:t>nano banana</a:t>
            </a:r>
            <a:r>
              <a:rPr kumimoji="1" lang="ja-JP" altLang="en-US" sz="3200" dirty="0"/>
              <a:t>）による画像生成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7CF31D-0C90-9AD3-C740-6C486A44C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8437291" cy="5032375"/>
          </a:xfrm>
        </p:spPr>
        <p:txBody>
          <a:bodyPr>
            <a:normAutofit/>
          </a:bodyPr>
          <a:lstStyle/>
          <a:p>
            <a:r>
              <a:rPr lang="en-US" altLang="ja-JP" b="1" dirty="0"/>
              <a:t>Text-to-Image</a:t>
            </a:r>
            <a:r>
              <a:rPr lang="ja-JP" altLang="en-US" dirty="0"/>
              <a:t>：</a:t>
            </a:r>
            <a:r>
              <a:rPr lang="ja-JP" altLang="en-US" b="1" dirty="0"/>
              <a:t>テキストプロンプト</a:t>
            </a:r>
            <a:r>
              <a:rPr lang="ja-JP" altLang="en-US" dirty="0"/>
              <a:t>（文字による指示）から</a:t>
            </a:r>
            <a:r>
              <a:rPr lang="ja-JP" altLang="en-US" b="1" dirty="0"/>
              <a:t>画像生成を行う</a:t>
            </a:r>
            <a:endParaRPr lang="en-US" altLang="ja-JP" b="1" dirty="0"/>
          </a:p>
          <a:p>
            <a:endParaRPr kumimoji="1" lang="en-US" altLang="ja-JP" b="1" dirty="0"/>
          </a:p>
          <a:p>
            <a:endParaRPr lang="en-US" altLang="ja-JP" b="1" dirty="0"/>
          </a:p>
          <a:p>
            <a:endParaRPr kumimoji="1" lang="en-US" altLang="ja-JP" b="1" dirty="0"/>
          </a:p>
          <a:p>
            <a:endParaRPr lang="en-US" altLang="ja-JP" b="1" dirty="0"/>
          </a:p>
          <a:p>
            <a:endParaRPr kumimoji="1" lang="en-US" altLang="ja-JP" b="1" dirty="0"/>
          </a:p>
          <a:p>
            <a:endParaRPr lang="en-US" altLang="ja-JP" b="1" dirty="0"/>
          </a:p>
          <a:p>
            <a:endParaRPr lang="en-US" altLang="ja-JP" b="1" dirty="0"/>
          </a:p>
          <a:p>
            <a:r>
              <a:rPr lang="ja-JP" altLang="en-US" b="1" dirty="0"/>
              <a:t>会話的画像編集</a:t>
            </a:r>
            <a:r>
              <a:rPr lang="ja-JP" altLang="en-US" dirty="0"/>
              <a:t>（既存画像の修正・変更）</a:t>
            </a:r>
            <a:r>
              <a:rPr lang="ja-JP" altLang="en-US" b="1" dirty="0"/>
              <a:t>も可能</a:t>
            </a:r>
            <a:endParaRPr kumimoji="1" lang="ja-JP" altLang="en-US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265CE9-B0AE-7A6E-DE1E-C3A56664F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28" y="2924236"/>
            <a:ext cx="3106393" cy="309633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7857E3-1786-53BA-4AA5-78E093096125}"/>
              </a:ext>
            </a:extLst>
          </p:cNvPr>
          <p:cNvSpPr txBox="1"/>
          <p:nvPr/>
        </p:nvSpPr>
        <p:spPr>
          <a:xfrm>
            <a:off x="218120" y="4241572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桜 ⇒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14B380-21C9-A7A0-45B1-0796D5815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82" y="2924236"/>
            <a:ext cx="3066803" cy="309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2AE2C8D-D559-0882-F696-6E009BC1C172}"/>
              </a:ext>
            </a:extLst>
          </p:cNvPr>
          <p:cNvSpPr txBox="1"/>
          <p:nvPr/>
        </p:nvSpPr>
        <p:spPr>
          <a:xfrm>
            <a:off x="4232184" y="3872239"/>
            <a:ext cx="17443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富士山</a:t>
            </a:r>
            <a:r>
              <a:rPr kumimoji="1" lang="en-US" altLang="ja-JP" sz="2400" dirty="0"/>
              <a:t>, </a:t>
            </a:r>
          </a:p>
          <a:p>
            <a:r>
              <a:rPr kumimoji="1" lang="ja-JP" altLang="en-US" sz="2400" dirty="0"/>
              <a:t>桜</a:t>
            </a:r>
            <a:r>
              <a:rPr kumimoji="1" lang="en-US" altLang="ja-JP" sz="2400" dirty="0"/>
              <a:t>,</a:t>
            </a:r>
          </a:p>
          <a:p>
            <a:r>
              <a:rPr kumimoji="1" lang="ja-JP" altLang="en-US" sz="2400" dirty="0"/>
              <a:t>初日の出 ⇒</a:t>
            </a: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278A83A1-D8FA-A7D9-3E08-A7B50F74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52F3-2289-407B-9CA2-6BB22BA1FA9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25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F1529C-0CEA-20C2-366D-306DD1F2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25057" cy="1325563"/>
          </a:xfrm>
        </p:spPr>
        <p:txBody>
          <a:bodyPr/>
          <a:lstStyle/>
          <a:p>
            <a:r>
              <a:rPr kumimoji="1" lang="en-US" altLang="ja-JP" dirty="0"/>
              <a:t>Text-to-Image </a:t>
            </a:r>
            <a:r>
              <a:rPr kumimoji="1" lang="ja-JP" altLang="en-US" dirty="0"/>
              <a:t>のプロンプト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06215F-B9E0-F719-435D-5D4D71D6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メインプロンプト（主要な画像内容の指示）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例 「富士山</a:t>
            </a:r>
            <a:r>
              <a:rPr lang="en-US" altLang="ja-JP" dirty="0"/>
              <a:t>, </a:t>
            </a:r>
            <a:r>
              <a:rPr lang="ja-JP" altLang="en-US" dirty="0"/>
              <a:t>桜</a:t>
            </a:r>
            <a:r>
              <a:rPr lang="en-US" altLang="ja-JP" dirty="0"/>
              <a:t>, </a:t>
            </a:r>
            <a:r>
              <a:rPr lang="ja-JP" altLang="en-US" dirty="0"/>
              <a:t>初日の出」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dirty="0"/>
              <a:t>スタイルプロンプト（画風や質感の指示）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例　「写実風に」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6BB563-8287-2320-F705-8F00D817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52F3-2289-407B-9CA2-6BB22BA1FA9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94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065A70-F006-6201-7DD1-DF0868B4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利用方法と料金体系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438544-07A7-1A1B-B90E-037E73D8A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874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en-US" altLang="ja-JP" b="1" dirty="0"/>
              <a:t>API</a:t>
            </a:r>
            <a:r>
              <a:rPr kumimoji="1" lang="ja-JP" altLang="en-US" b="1" dirty="0"/>
              <a:t>版（プログラム利用）</a:t>
            </a:r>
            <a:endParaRPr kumimoji="1" lang="en-US" altLang="ja-JP" b="1" dirty="0"/>
          </a:p>
          <a:p>
            <a:r>
              <a:rPr kumimoji="1" lang="ja-JP" altLang="en-US" dirty="0"/>
              <a:t>料金：画像</a:t>
            </a:r>
            <a:r>
              <a:rPr kumimoji="1" lang="en-US" altLang="ja-JP" dirty="0"/>
              <a:t>1</a:t>
            </a:r>
            <a:r>
              <a:rPr kumimoji="1" lang="ja-JP" altLang="en-US" dirty="0"/>
              <a:t>枚約</a:t>
            </a:r>
            <a:r>
              <a:rPr kumimoji="1" lang="en-US" altLang="ja-JP" dirty="0"/>
              <a:t>$0.039</a:t>
            </a:r>
            <a:r>
              <a:rPr kumimoji="1" lang="ja-JP" altLang="en-US" dirty="0"/>
              <a:t>（約</a:t>
            </a:r>
            <a:r>
              <a:rPr kumimoji="1" lang="en-US" altLang="ja-JP" dirty="0"/>
              <a:t>6</a:t>
            </a:r>
            <a:r>
              <a:rPr kumimoji="1" lang="ja-JP" altLang="en-US" dirty="0"/>
              <a:t>円、</a:t>
            </a:r>
            <a:r>
              <a:rPr kumimoji="1" lang="en-US" altLang="ja-JP" dirty="0"/>
              <a:t>1,290</a:t>
            </a:r>
            <a:r>
              <a:rPr kumimoji="1" lang="ja-JP" altLang="en-US" dirty="0"/>
              <a:t>トークン単位） </a:t>
            </a:r>
            <a:endParaRPr kumimoji="1" lang="en-US" altLang="ja-JP" dirty="0"/>
          </a:p>
          <a:p>
            <a:r>
              <a:rPr kumimoji="1" lang="ja-JP" altLang="en-US" dirty="0"/>
              <a:t>設定：</a:t>
            </a:r>
            <a:r>
              <a:rPr kumimoji="1" lang="en-US" altLang="ja-JP" b="1" dirty="0"/>
              <a:t>Google AI Studio</a:t>
            </a:r>
            <a:r>
              <a:rPr kumimoji="1" lang="ja-JP" altLang="en-US" b="1" dirty="0"/>
              <a:t>で</a:t>
            </a:r>
            <a:r>
              <a:rPr kumimoji="1" lang="en-US" altLang="ja-JP" b="1" dirty="0"/>
              <a:t>API</a:t>
            </a:r>
            <a:r>
              <a:rPr kumimoji="1" lang="ja-JP" altLang="en-US" b="1" dirty="0"/>
              <a:t>キー取得 </a:t>
            </a:r>
            <a:r>
              <a:rPr kumimoji="1" lang="ja-JP" altLang="en-US" dirty="0"/>
              <a:t>→ </a:t>
            </a:r>
            <a:r>
              <a:rPr kumimoji="1" lang="en-US" altLang="ja-JP" dirty="0"/>
              <a:t>Python</a:t>
            </a:r>
            <a:r>
              <a:rPr kumimoji="1" lang="ja-JP" altLang="en-US" dirty="0"/>
              <a:t>コードで利用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b="1" dirty="0"/>
              <a:t>WEB</a:t>
            </a:r>
            <a:r>
              <a:rPr kumimoji="1" lang="ja-JP" altLang="en-US" b="1" dirty="0"/>
              <a:t>版（</a:t>
            </a:r>
            <a:r>
              <a:rPr kumimoji="1" lang="en-US" altLang="ja-JP" b="1" dirty="0"/>
              <a:t>Google AI Studio</a:t>
            </a:r>
            <a:r>
              <a:rPr kumimoji="1" lang="ja-JP" altLang="en-US" b="1" dirty="0"/>
              <a:t>）</a:t>
            </a:r>
            <a:endParaRPr kumimoji="1" lang="en-US" altLang="ja-JP" b="1" dirty="0"/>
          </a:p>
          <a:p>
            <a:r>
              <a:rPr kumimoji="1" lang="ja-JP" altLang="en-US" dirty="0"/>
              <a:t>料金：基本利用無料、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 </a:t>
            </a:r>
            <a:r>
              <a:rPr kumimoji="1" lang="en-US" altLang="ja-JP" dirty="0"/>
              <a:t>500</a:t>
            </a:r>
            <a:r>
              <a:rPr kumimoji="1" lang="ja-JP" altLang="en-US" dirty="0"/>
              <a:t>リクエスト制限。画像生成機能は非常に制限されているとのニュースも</a:t>
            </a:r>
            <a:endParaRPr kumimoji="1" lang="en-US" altLang="ja-JP" dirty="0"/>
          </a:p>
          <a:p>
            <a:r>
              <a:rPr kumimoji="1" lang="ja-JP" altLang="en-US" dirty="0"/>
              <a:t>設定：</a:t>
            </a:r>
            <a:r>
              <a:rPr kumimoji="1" lang="en-US" altLang="ja-JP" dirty="0"/>
              <a:t>Google</a:t>
            </a:r>
            <a:r>
              <a:rPr kumimoji="1" lang="ja-JP" altLang="en-US" dirty="0"/>
              <a:t>アカウントでログイン → 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ブラウザ上で利用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b="1" dirty="0"/>
              <a:t>Gemini</a:t>
            </a:r>
            <a:r>
              <a:rPr kumimoji="1" lang="ja-JP" altLang="en-US" b="1" dirty="0"/>
              <a:t>アプリ版</a:t>
            </a:r>
            <a:endParaRPr kumimoji="1" lang="en-US" altLang="ja-JP" b="1" dirty="0"/>
          </a:p>
          <a:p>
            <a:r>
              <a:rPr kumimoji="1" lang="ja-JP" altLang="en-US" dirty="0"/>
              <a:t>料金：無料</a:t>
            </a:r>
            <a:endParaRPr kumimoji="1" lang="en-US" altLang="ja-JP" dirty="0"/>
          </a:p>
          <a:p>
            <a:r>
              <a:rPr kumimoji="1" lang="ja-JP" altLang="en-US" dirty="0"/>
              <a:t>設定：スマートフォンアプリをダウンロードして利用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F2F5BD-3550-31CA-4423-8431697AC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52F3-2289-407B-9CA2-6BB22BA1FA9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62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EB67F2-E2D8-AED1-41B5-EA8A9FB9E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API</a:t>
            </a:r>
            <a:r>
              <a:rPr kumimoji="1" lang="ja-JP" altLang="en-US" dirty="0"/>
              <a:t>版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プログラム例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BA5971-B8FA-6811-1F33-B688529D5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https://www.kkaneko.jp/ai/labo/nanobanana.html</a:t>
            </a:r>
            <a:endParaRPr lang="en-US" altLang="ja-JP" sz="2400" dirty="0"/>
          </a:p>
          <a:p>
            <a:r>
              <a:rPr lang="en-US" altLang="ja-JP" sz="2400" dirty="0"/>
              <a:t>Google AI Studio</a:t>
            </a:r>
            <a:r>
              <a:rPr lang="ja-JP" altLang="en-US" sz="2400" dirty="0"/>
              <a:t>で</a:t>
            </a:r>
            <a:r>
              <a:rPr lang="en-US" altLang="ja-JP" sz="2400" dirty="0"/>
              <a:t>API</a:t>
            </a:r>
            <a:r>
              <a:rPr lang="ja-JP" altLang="en-US" sz="2400" dirty="0"/>
              <a:t>キーを取得して使用</a:t>
            </a:r>
            <a:endParaRPr lang="en-US" altLang="ja-JP" sz="2400" dirty="0"/>
          </a:p>
          <a:p>
            <a:r>
              <a:rPr kumimoji="1" lang="ja-JP" altLang="en-US" sz="2400" dirty="0"/>
              <a:t>料金に注意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C85F12C-CBD4-1DBA-C913-791E06C3D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8880"/>
            <a:ext cx="9144000" cy="3829120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9F3E17-53A8-4F25-8390-5875862A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52F3-2289-407B-9CA2-6BB22BA1FA9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73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D6F1E7-F5A3-694B-D507-2B28FD69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会話的画像編集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70D0FF-94B9-B4A9-6806-60EA420AC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1415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会話的画像編集</a:t>
            </a:r>
            <a:r>
              <a:rPr kumimoji="1" lang="ja-JP" altLang="en-US" sz="2400" dirty="0"/>
              <a:t>：普通の会話のように</a:t>
            </a:r>
            <a:r>
              <a:rPr kumimoji="1" lang="ja-JP" altLang="en-US" sz="2400" b="1" dirty="0"/>
              <a:t>自然な言葉で画像を編集する技術　</a:t>
            </a:r>
            <a:r>
              <a:rPr kumimoji="1" lang="ja-JP" altLang="en-US" sz="2400" dirty="0"/>
              <a:t>（例）</a:t>
            </a:r>
            <a:r>
              <a:rPr lang="ja-JP" altLang="en-US" sz="2400" dirty="0"/>
              <a:t>「背景をぼかして」、「猫を犬に置き換えて」、「この人の服を白に変えて」</a:t>
            </a:r>
            <a:endParaRPr kumimoji="1" lang="ja-JP" altLang="en-US" sz="2400" dirty="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6AE9CF1E-209E-A5B5-A952-0637DEB0B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723139"/>
              </p:ext>
            </p:extLst>
          </p:nvPr>
        </p:nvGraphicFramePr>
        <p:xfrm>
          <a:off x="490654" y="2907866"/>
          <a:ext cx="8490684" cy="3027928"/>
        </p:xfrm>
        <a:graphic>
          <a:graphicData uri="http://schemas.openxmlformats.org/drawingml/2006/table">
            <a:tbl>
              <a:tblPr/>
              <a:tblGrid>
                <a:gridCol w="2207941">
                  <a:extLst>
                    <a:ext uri="{9D8B030D-6E8A-4147-A177-3AD203B41FA5}">
                      <a16:colId xmlns:a16="http://schemas.microsoft.com/office/drawing/2014/main" val="3082625164"/>
                    </a:ext>
                  </a:extLst>
                </a:gridCol>
                <a:gridCol w="3055435">
                  <a:extLst>
                    <a:ext uri="{9D8B030D-6E8A-4147-A177-3AD203B41FA5}">
                      <a16:colId xmlns:a16="http://schemas.microsoft.com/office/drawing/2014/main" val="3877336267"/>
                    </a:ext>
                  </a:extLst>
                </a:gridCol>
                <a:gridCol w="3227308">
                  <a:extLst>
                    <a:ext uri="{9D8B030D-6E8A-4147-A177-3AD203B41FA5}">
                      <a16:colId xmlns:a16="http://schemas.microsoft.com/office/drawing/2014/main" val="1576885753"/>
                    </a:ext>
                  </a:extLst>
                </a:gridCol>
              </a:tblGrid>
              <a:tr h="1920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ja-JP" altLang="en-US" sz="1700" dirty="0"/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/>
                        <a:t>nano banana</a:t>
                      </a:r>
                      <a:endParaRPr lang="en-US" sz="1700"/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/>
                        <a:t>GPT-4o</a:t>
                      </a:r>
                      <a:endParaRPr lang="en-US" sz="1700"/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141678"/>
                  </a:ext>
                </a:extLst>
              </a:tr>
              <a:tr h="1920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700" b="1"/>
                        <a:t>料金</a:t>
                      </a:r>
                      <a:endParaRPr lang="ja-JP" altLang="en-US" sz="1700"/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ja-JP" sz="1700"/>
                        <a:t>$0.039/</a:t>
                      </a:r>
                      <a:r>
                        <a:rPr lang="ja-JP" altLang="en-US" sz="1700"/>
                        <a:t>枚</a:t>
                      </a:r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TW" altLang="en-US" sz="1700" dirty="0"/>
                        <a:t>約</a:t>
                      </a:r>
                      <a:r>
                        <a:rPr lang="en-US" altLang="zh-TW" sz="1700" dirty="0"/>
                        <a:t>$0.04/</a:t>
                      </a:r>
                      <a:r>
                        <a:rPr lang="zh-TW" altLang="en-US" sz="1700" dirty="0"/>
                        <a:t>枚（中品質</a:t>
                      </a:r>
                      <a:r>
                        <a:rPr lang="ja-JP" altLang="en-US" sz="1700" dirty="0"/>
                        <a:t>の場合</a:t>
                      </a:r>
                      <a:r>
                        <a:rPr lang="zh-TW" altLang="en-US" sz="1700" dirty="0"/>
                        <a:t>）</a:t>
                      </a:r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01240"/>
                  </a:ext>
                </a:extLst>
              </a:tr>
              <a:tr h="2489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/>
                        <a:t>API</a:t>
                      </a:r>
                      <a:r>
                        <a:rPr lang="ja-JP" altLang="en-US" sz="1700" b="1"/>
                        <a:t>利用</a:t>
                      </a:r>
                      <a:endParaRPr lang="ja-JP" altLang="en-US" sz="1700"/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700"/>
                        <a:t>プログラミング知識必要</a:t>
                      </a:r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700"/>
                        <a:t>プログラミング知識必要</a:t>
                      </a:r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676020"/>
                  </a:ext>
                </a:extLst>
              </a:tr>
              <a:tr h="3358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b="1"/>
                        <a:t>Web</a:t>
                      </a:r>
                      <a:r>
                        <a:rPr lang="ja-JP" altLang="en-US" sz="1700" b="1"/>
                        <a:t>アプリ利用</a:t>
                      </a:r>
                      <a:endParaRPr lang="ja-JP" altLang="en-US" sz="1700"/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Google AI Studio（</a:t>
                      </a:r>
                      <a:r>
                        <a:rPr lang="ja-JP" altLang="en-US" sz="1700"/>
                        <a:t>会話感覚）</a:t>
                      </a:r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/>
                        <a:t>ChatGPT（</a:t>
                      </a:r>
                      <a:r>
                        <a:rPr lang="ja-JP" altLang="en-US" sz="1700"/>
                        <a:t>会話感覚）</a:t>
                      </a:r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546840"/>
                  </a:ext>
                </a:extLst>
              </a:tr>
              <a:tr h="3358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700" b="1" dirty="0"/>
                        <a:t>スマホアプリ利用</a:t>
                      </a:r>
                      <a:endParaRPr lang="ja-JP" altLang="en-US" sz="1700" dirty="0"/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700" dirty="0"/>
                        <a:t>Gemini</a:t>
                      </a:r>
                      <a:r>
                        <a:rPr lang="ja-JP" altLang="en-US" sz="1700" dirty="0"/>
                        <a:t>アプリ（会話感覚）</a:t>
                      </a:r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ja-JP" sz="1700"/>
                        <a:t>ChatGPT</a:t>
                      </a:r>
                      <a:r>
                        <a:rPr lang="ja-JP" altLang="en-US" sz="1700"/>
                        <a:t>アプリ（会話感覚）</a:t>
                      </a:r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5750"/>
                  </a:ext>
                </a:extLst>
              </a:tr>
              <a:tr h="3358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700" b="1"/>
                        <a:t>複数画像処理</a:t>
                      </a:r>
                      <a:endParaRPr lang="zh-CN" altLang="en-US" sz="1700"/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700"/>
                        <a:t>最大</a:t>
                      </a:r>
                      <a:r>
                        <a:rPr lang="en-US" altLang="ja-JP" sz="1700"/>
                        <a:t>3</a:t>
                      </a:r>
                      <a:r>
                        <a:rPr lang="ja-JP" altLang="en-US" sz="1700"/>
                        <a:t>画像を組み合わせ可能</a:t>
                      </a:r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ja-JP" sz="1700"/>
                        <a:t>1</a:t>
                      </a:r>
                      <a:r>
                        <a:rPr lang="ja-JP" altLang="en-US" sz="1700"/>
                        <a:t>画像のみ処理</a:t>
                      </a:r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38425"/>
                  </a:ext>
                </a:extLst>
              </a:tr>
              <a:tr h="3358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700" b="1"/>
                        <a:t>キャラクター一貫性</a:t>
                      </a:r>
                      <a:endParaRPr lang="ja-JP" altLang="en-US" sz="1700"/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700" b="1" dirty="0"/>
                        <a:t>異なる画像間で同じキャラクター維持</a:t>
                      </a:r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700"/>
                        <a:t>同一会話内でのみ維持</a:t>
                      </a:r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063416"/>
                  </a:ext>
                </a:extLst>
              </a:tr>
              <a:tr h="2489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700" b="1"/>
                        <a:t>テキスト描画</a:t>
                      </a:r>
                      <a:endParaRPr lang="ja-JP" altLang="en-US" sz="1700"/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700"/>
                        <a:t>画像内文字表示は改善中</a:t>
                      </a:r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ja-JP" altLang="en-US" sz="1700" b="1" dirty="0"/>
                        <a:t>画像内文字表示が高精度</a:t>
                      </a:r>
                    </a:p>
                  </a:txBody>
                  <a:tcPr marL="87027" marR="87027" marT="43513" marB="435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937347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E37C4B7-5919-7B39-4DAB-CA00E00C1D44}"/>
              </a:ext>
            </a:extLst>
          </p:cNvPr>
          <p:cNvSpPr txBox="1"/>
          <p:nvPr/>
        </p:nvSpPr>
        <p:spPr>
          <a:xfrm>
            <a:off x="628650" y="6211669"/>
            <a:ext cx="7886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注意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GPT-4o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は品質設定により料金が変動（低品質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$0.01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、中品質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$0.04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、高品質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$0.17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）する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393A1AA-A341-68AA-320C-1374F24A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652F3-2289-407B-9CA2-6BB22BA1FA9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112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401</Words>
  <Application>Microsoft Office PowerPoint</Application>
  <PresentationFormat>画面に合わせる (4:3)</PresentationFormat>
  <Paragraphs>67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メイリオ</vt:lpstr>
      <vt:lpstr>游ゴシック</vt:lpstr>
      <vt:lpstr>Aptos</vt:lpstr>
      <vt:lpstr>Arial</vt:lpstr>
      <vt:lpstr>Office テーマ</vt:lpstr>
      <vt:lpstr>Gemini 2.5 Flash Image Preview（nano banana）による画像生成</vt:lpstr>
      <vt:lpstr>Gemini 2.5 Flash Image Preview（nano banana）による画像生成</vt:lpstr>
      <vt:lpstr>Text-to-Image のプロンプト</vt:lpstr>
      <vt:lpstr>利用方法と料金体系</vt:lpstr>
      <vt:lpstr>API版 Python プログラム例</vt:lpstr>
      <vt:lpstr>会話的画像編集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金子　邦彦</dc:creator>
  <cp:lastModifiedBy>金子　邦彦</cp:lastModifiedBy>
  <cp:revision>1</cp:revision>
  <dcterms:created xsi:type="dcterms:W3CDTF">2025-09-24T12:30:33Z</dcterms:created>
  <dcterms:modified xsi:type="dcterms:W3CDTF">2025-09-24T12:52:41Z</dcterms:modified>
</cp:coreProperties>
</file>