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6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35C-E60E-44B0-A390-44886BF8203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250C-20DF-4874-BA15-D1701E355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5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35C-E60E-44B0-A390-44886BF8203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250C-20DF-4874-BA15-D1701E355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59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35C-E60E-44B0-A390-44886BF8203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250C-20DF-4874-BA15-D1701E355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16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35C-E60E-44B0-A390-44886BF8203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250C-20DF-4874-BA15-D1701E355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53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35C-E60E-44B0-A390-44886BF8203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250C-20DF-4874-BA15-D1701E355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8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35C-E60E-44B0-A390-44886BF8203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250C-20DF-4874-BA15-D1701E355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95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35C-E60E-44B0-A390-44886BF8203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250C-20DF-4874-BA15-D1701E355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29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35C-E60E-44B0-A390-44886BF8203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250C-20DF-4874-BA15-D1701E355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65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35C-E60E-44B0-A390-44886BF8203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250C-20DF-4874-BA15-D1701E355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88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35C-E60E-44B0-A390-44886BF8203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250C-20DF-4874-BA15-D1701E355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27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35C-E60E-44B0-A390-44886BF8203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250C-20DF-4874-BA15-D1701E355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63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ACF35C-E60E-44B0-A390-44886BF8203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B3250C-20DF-4874-BA15-D1701E355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5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BDB99C-634D-B720-C739-AE00C1121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b="1" dirty="0"/>
              <a:t>SAM2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CLIP</a:t>
            </a:r>
            <a:r>
              <a:rPr lang="ja-JP" altLang="en-US" sz="4400" b="1" dirty="0"/>
              <a:t>によるセマンティックセグメンテーション</a:t>
            </a:r>
            <a:endParaRPr kumimoji="1" lang="ja-JP" altLang="en-US" sz="4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F13DE15-326C-F8F5-E8BA-085FAB32F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62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DB1FF0-7853-3BA3-12CF-C3C4F91E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草, 人, スポーツゲーム, ボー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8BC356E-1F5D-60A9-109A-9DD2092E8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4" y="233018"/>
            <a:ext cx="7599309" cy="2413200"/>
          </a:xfrm>
          <a:prstGeom prst="rect">
            <a:avLst/>
          </a:prstGeom>
        </p:spPr>
      </p:pic>
      <p:pic>
        <p:nvPicPr>
          <p:cNvPr id="6" name="図 5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2A3DB0E1-31B5-E910-BE82-086A04E23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4" y="3807494"/>
            <a:ext cx="5363441" cy="216762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62A7CF-7AAC-68A4-F382-ACF9C34BDB06}"/>
              </a:ext>
            </a:extLst>
          </p:cNvPr>
          <p:cNvSpPr txBox="1"/>
          <p:nvPr/>
        </p:nvSpPr>
        <p:spPr>
          <a:xfrm>
            <a:off x="568036" y="3089564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セマンティックセグメンテション：画像の区分け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20C2A1-C927-EC05-F5EE-0A96B9239FE0}"/>
              </a:ext>
            </a:extLst>
          </p:cNvPr>
          <p:cNvSpPr txBox="1"/>
          <p:nvPr/>
        </p:nvSpPr>
        <p:spPr>
          <a:xfrm>
            <a:off x="568036" y="6123542"/>
            <a:ext cx="665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CLIP</a:t>
            </a:r>
            <a:r>
              <a:rPr kumimoji="1" lang="ja-JP" altLang="en-US" dirty="0"/>
              <a:t>：画像分類。ここでは「区分け」ごとの分類を行っている</a:t>
            </a:r>
          </a:p>
        </p:txBody>
      </p:sp>
    </p:spTree>
    <p:extLst>
      <p:ext uri="{BB962C8B-B14F-4D97-AF65-F5344CB8AC3E}">
        <p14:creationId xmlns:p14="http://schemas.microsoft.com/office/powerpoint/2010/main" val="42228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4F69E3-C961-37B2-06B0-E27BB2A7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概要と仕組み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243EAE-DDCC-ED90-4960-A9779BF8E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/>
              <a:t>画像内の全オブジェクトを自動検出し、</a:t>
            </a:r>
            <a:r>
              <a:rPr lang="en-US" altLang="ja-JP" dirty="0"/>
              <a:t>30</a:t>
            </a:r>
            <a:r>
              <a:rPr lang="ja-JP" altLang="en-US" dirty="0"/>
              <a:t>種類のカテゴリに分類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1. SAM2</a:t>
            </a:r>
            <a:r>
              <a:rPr lang="ja-JP" altLang="en-US" b="1" dirty="0"/>
              <a:t>（</a:t>
            </a:r>
            <a:r>
              <a:rPr lang="en-US" altLang="ja-JP" b="1" dirty="0"/>
              <a:t>Segment Anything Model 2</a:t>
            </a:r>
            <a:r>
              <a:rPr lang="ja-JP" altLang="en-US" b="1" dirty="0"/>
              <a:t>）</a:t>
            </a:r>
            <a:endParaRPr lang="ja-JP" altLang="en-US" dirty="0"/>
          </a:p>
          <a:p>
            <a:r>
              <a:rPr lang="en-US" altLang="ja-JP" dirty="0"/>
              <a:t>Meta AI</a:t>
            </a:r>
            <a:r>
              <a:rPr lang="ja-JP" altLang="en-US" dirty="0"/>
              <a:t>が開発したセグメンテーションモデル</a:t>
            </a:r>
          </a:p>
          <a:p>
            <a:r>
              <a:rPr lang="ja-JP" altLang="en-US" dirty="0"/>
              <a:t>階層的</a:t>
            </a:r>
            <a:r>
              <a:rPr lang="en-US" altLang="ja-JP" dirty="0"/>
              <a:t>Transformer</a:t>
            </a:r>
            <a:r>
              <a:rPr lang="ja-JP" altLang="en-US" dirty="0"/>
              <a:t>による高精度な境界検出を特徴</a:t>
            </a:r>
          </a:p>
          <a:p>
            <a:pPr marL="0" indent="0">
              <a:buNone/>
            </a:pPr>
            <a:r>
              <a:rPr lang="en-US" altLang="ja-JP" b="1" dirty="0"/>
              <a:t>2. CLIP</a:t>
            </a:r>
            <a:r>
              <a:rPr lang="ja-JP" altLang="en-US" b="1" dirty="0"/>
              <a:t>（</a:t>
            </a:r>
            <a:r>
              <a:rPr lang="en-US" altLang="ja-JP" b="1" dirty="0"/>
              <a:t>Contrastive Language-Image Pre-training</a:t>
            </a:r>
            <a:r>
              <a:rPr lang="ja-JP" altLang="en-US" b="1" dirty="0"/>
              <a:t>）</a:t>
            </a:r>
            <a:endParaRPr lang="ja-JP" altLang="en-US" dirty="0"/>
          </a:p>
          <a:p>
            <a:r>
              <a:rPr lang="en-US" altLang="ja-JP" dirty="0"/>
              <a:t>OpenAI</a:t>
            </a:r>
            <a:r>
              <a:rPr lang="ja-JP" altLang="en-US" dirty="0"/>
              <a:t>開発の画像</a:t>
            </a:r>
            <a:r>
              <a:rPr lang="en-US" altLang="ja-JP" dirty="0"/>
              <a:t>-</a:t>
            </a:r>
            <a:r>
              <a:rPr lang="ja-JP" altLang="en-US" dirty="0"/>
              <a:t>テキスト対応学習モデル</a:t>
            </a:r>
          </a:p>
          <a:p>
            <a:r>
              <a:rPr lang="en-US" altLang="ja-JP" dirty="0"/>
              <a:t>4</a:t>
            </a:r>
            <a:r>
              <a:rPr lang="ja-JP" altLang="en-US" dirty="0"/>
              <a:t>億組の画像</a:t>
            </a:r>
            <a:r>
              <a:rPr lang="en-US" altLang="ja-JP" dirty="0"/>
              <a:t>-</a:t>
            </a:r>
            <a:r>
              <a:rPr lang="ja-JP" altLang="en-US" dirty="0"/>
              <a:t>テキストペアで事前学習済み</a:t>
            </a:r>
          </a:p>
          <a:p>
            <a:r>
              <a:rPr lang="ja-JP" altLang="en-US" dirty="0"/>
              <a:t>検出された区分け領域について、プログラムでは、</a:t>
            </a:r>
            <a:r>
              <a:rPr lang="en-US" altLang="ja-JP" dirty="0"/>
              <a:t>30</a:t>
            </a:r>
            <a:r>
              <a:rPr lang="ja-JP" altLang="en-US" dirty="0"/>
              <a:t>カテゴリに自動分類（</a:t>
            </a:r>
            <a:r>
              <a:rPr lang="en-US" altLang="ja-JP" dirty="0"/>
              <a:t>30</a:t>
            </a:r>
            <a:r>
              <a:rPr lang="ja-JP" altLang="en-US" dirty="0"/>
              <a:t>の中身は変更可能）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518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BD074-F91B-F75D-02A2-043FFBE1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処理の流れ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1494C5-CC76-AA96-70E4-DB9CD7715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ステップ</a:t>
            </a:r>
            <a:r>
              <a:rPr lang="en-US" altLang="ja-JP" b="1" dirty="0"/>
              <a:t>1: SAM2</a:t>
            </a:r>
            <a:r>
              <a:rPr lang="ja-JP" altLang="en-US" b="1" dirty="0"/>
              <a:t>による自動マスク生成</a:t>
            </a:r>
            <a:r>
              <a:rPr lang="ja-JP" altLang="en-US" dirty="0"/>
              <a:t> → グリッド状に配置された点から各オブジェクトの境界を検出</a:t>
            </a:r>
          </a:p>
          <a:p>
            <a:r>
              <a:rPr lang="ja-JP" altLang="en-US" b="1" dirty="0"/>
              <a:t>ステップ</a:t>
            </a:r>
            <a:r>
              <a:rPr lang="en-US" altLang="ja-JP" b="1" dirty="0"/>
              <a:t>2: CLIP</a:t>
            </a:r>
            <a:r>
              <a:rPr lang="ja-JP" altLang="en-US" b="1" dirty="0"/>
              <a:t>によるゼロショット分類</a:t>
            </a:r>
            <a:r>
              <a:rPr lang="ja-JP" altLang="en-US" dirty="0"/>
              <a:t> → 各マスク領域を</a:t>
            </a:r>
            <a:r>
              <a:rPr lang="en-US" altLang="ja-JP" dirty="0"/>
              <a:t>30</a:t>
            </a:r>
            <a:r>
              <a:rPr lang="ja-JP" altLang="en-US" dirty="0"/>
              <a:t>カテゴリ（壁、建物、空、人、車など）に分類</a:t>
            </a:r>
          </a:p>
          <a:p>
            <a:r>
              <a:rPr lang="ja-JP" altLang="en-US" b="1" dirty="0"/>
              <a:t>ステップ</a:t>
            </a:r>
            <a:r>
              <a:rPr lang="en-US" altLang="ja-JP" b="1" dirty="0"/>
              <a:t>3: </a:t>
            </a:r>
            <a:r>
              <a:rPr lang="ja-JP" altLang="en-US" b="1" dirty="0"/>
              <a:t>カテゴリ別色分け可視化</a:t>
            </a:r>
            <a:r>
              <a:rPr lang="ja-JP" altLang="en-US" dirty="0"/>
              <a:t> → 同じカテゴリのオブジェクトを同じ色で表示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81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56F71-3F31-C8D3-1C2D-EE48D165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活用場面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1CB615-59F1-F03B-F353-3479ABC9D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シーン理解</a:t>
            </a:r>
            <a:endParaRPr kumimoji="1" lang="en-US" altLang="ja-JP" dirty="0"/>
          </a:p>
          <a:p>
            <a:r>
              <a:rPr kumimoji="1" lang="ja-JP" altLang="en-US" dirty="0"/>
              <a:t>構成要素の把握</a:t>
            </a:r>
            <a:endParaRPr kumimoji="1" lang="en-US" altLang="ja-JP" dirty="0"/>
          </a:p>
          <a:p>
            <a:r>
              <a:rPr kumimoji="1" lang="ja-JP" altLang="en-US" dirty="0"/>
              <a:t>データセット作成の前処理（アノテーション作業の効率化）</a:t>
            </a:r>
            <a:endParaRPr kumimoji="1" lang="en-US" altLang="ja-JP" dirty="0"/>
          </a:p>
          <a:p>
            <a:r>
              <a:rPr kumimoji="1" lang="ja-JP" altLang="en-US" dirty="0"/>
              <a:t>自動運転・ロボティクス（環境認識）</a:t>
            </a:r>
            <a:endParaRPr kumimoji="1" lang="en-US" altLang="ja-JP" dirty="0"/>
          </a:p>
          <a:p>
            <a:r>
              <a:rPr lang="ja-JP" altLang="en-US"/>
              <a:t>異常部分の</a:t>
            </a:r>
            <a:r>
              <a:rPr kumimoji="1" lang="ja-JP" altLang="en-US"/>
              <a:t>識別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174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218</Words>
  <Application>Microsoft Office PowerPoint</Application>
  <PresentationFormat>画面に合わせる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テーマ</vt:lpstr>
      <vt:lpstr>SAM2とCLIPによるセマンティックセグメンテーション</vt:lpstr>
      <vt:lpstr>PowerPoint プレゼンテーション</vt:lpstr>
      <vt:lpstr>概要と仕組み</vt:lpstr>
      <vt:lpstr>処理の流れ</vt:lpstr>
      <vt:lpstr>活用場面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金子　邦彦</dc:creator>
  <cp:lastModifiedBy>金子　邦彦</cp:lastModifiedBy>
  <cp:revision>1</cp:revision>
  <dcterms:created xsi:type="dcterms:W3CDTF">2025-11-04T01:47:22Z</dcterms:created>
  <dcterms:modified xsi:type="dcterms:W3CDTF">2025-11-04T01:53:01Z</dcterms:modified>
</cp:coreProperties>
</file>