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1037" r:id="rId2"/>
    <p:sldId id="1430" r:id="rId3"/>
    <p:sldId id="1416" r:id="rId4"/>
    <p:sldId id="1417" r:id="rId5"/>
    <p:sldId id="1418" r:id="rId6"/>
    <p:sldId id="1419" r:id="rId7"/>
    <p:sldId id="1420" r:id="rId8"/>
    <p:sldId id="1415" r:id="rId9"/>
    <p:sldId id="1400" r:id="rId10"/>
    <p:sldId id="1422" r:id="rId11"/>
    <p:sldId id="1398" r:id="rId12"/>
    <p:sldId id="1423" r:id="rId13"/>
    <p:sldId id="1388" r:id="rId14"/>
    <p:sldId id="1389" r:id="rId15"/>
    <p:sldId id="1424" r:id="rId16"/>
    <p:sldId id="1427" r:id="rId17"/>
    <p:sldId id="1421" r:id="rId18"/>
    <p:sldId id="1429" r:id="rId1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4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ai/pd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メイリオ" panose="020B0604030504040204" pitchFamily="50" charset="-128"/>
              </a:rPr>
              <a:t>p</a:t>
            </a:r>
            <a:r>
              <a:rPr lang="en-US" altLang="ja-JP" sz="4400" dirty="0">
                <a:latin typeface="メイリオ" panose="020B0604030504040204" pitchFamily="50" charset="-128"/>
              </a:rPr>
              <a:t>d-2. </a:t>
            </a:r>
            <a:r>
              <a:rPr lang="ja-JP" altLang="en-US" sz="4400" dirty="0">
                <a:latin typeface="メイリオ" panose="020B0604030504040204" pitchFamily="50" charset="-128"/>
              </a:rPr>
              <a:t>主成分分析，次元削減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Python </a:t>
            </a:r>
            <a:r>
              <a:rPr lang="ja-JP" altLang="en-US" dirty="0"/>
              <a:t>によるデータサイエンス演習）</a:t>
            </a:r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5"/>
              </a:rPr>
              <a:t>https://www.kkaneko.jp/ai/pd/index.html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3331A70-07AD-86C6-67BB-568F69BE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図 3" descr="グラフ, 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98F979E-BE5F-F04C-B95C-96BC2B5A2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3880D2-8849-B39A-99AA-B463ACD6FF87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85253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09654-C7D2-0B6C-EA6B-9A99057A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B52838-AE1F-20C4-9747-D4014A39A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主成分分析による次元削減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A0FE7E-334F-0DA9-92BF-45CDF0E5D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3067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得られた主軸の中から上位の主軸を選択し、下位の主軸を削除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2A6A5A-1E3C-B323-5633-741EAA9F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196AB0B3-F77D-DC28-242B-0110E83F8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34" y="1752569"/>
            <a:ext cx="6833937" cy="510543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EA24F6-A4F2-21DD-81EF-AC7CF6626169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4055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F9CB11-3E96-EF08-D52E-55D58FEC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4" name="図 3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AA851BDE-AC94-A210-0FF2-41F3A029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B0FBFD-DD88-5034-9CCB-B8138DC92E19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994610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1B6F908-0826-57F0-B006-6771800C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8736786E-1C3A-1648-C9AD-6773B1A8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D59137-A32F-D557-3E23-6119F6BA1430}"/>
              </a:ext>
            </a:extLst>
          </p:cNvPr>
          <p:cNvSpPr txBox="1"/>
          <p:nvPr/>
        </p:nvSpPr>
        <p:spPr>
          <a:xfrm>
            <a:off x="316198" y="662716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図解は 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Nano Banana Pro </a:t>
            </a: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238132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E49196F-6396-1813-55F6-45964B28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アプリケーショ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A87D9DB-D7AC-D784-303E-345738AAB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8989F8-710E-F716-F021-A09DCEF12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6595849"/>
            <a:ext cx="2085013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83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55356C1-5741-1D22-C4A6-AB92BB9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4" name="図 3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E7855D6-F719-2B6A-E630-44EF7CDB3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7F115D-43DE-C50D-2E59-5E934AAB777E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503299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6619BF0-9DD1-BE6F-93DB-B26F5F7B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B5D267B-360F-FA5E-FE49-E4A40FD2B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0EA3A0E-4B08-B141-179C-406BF7C6293A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623634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C7C707D-C3C5-A91A-0415-CF678936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0D9A058-63A3-3E8D-C3A2-D11CF1BA0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953713-8CD4-CB4A-A330-1F6A898F30AC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66036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55ED01D-8425-F216-955A-992551F6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4" name="図 3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3EB75E4-7EC1-9482-C07C-A0B6BD553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3E3F9F-B8ED-6037-CE3B-E3CA9429569A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06756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8F097F5-9185-D51F-09C0-445B91C1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8" name="図 7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CA69655-7B6D-1B4E-EED7-CEC46B467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FDF824-086A-9743-5898-36FA986D7AFE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14545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ECD686B-8051-23DE-8DC6-7038261F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B5C810B-FAD0-4D6A-9789-B6ED2F2EE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5E08C1E-1EEC-10E9-0398-C9F03394EDC0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11714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E9C31A2-5348-357B-6122-7BBF3E29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39FEA0A-50E0-2A96-CB8F-0D9765950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2F5766-04F2-E1AA-31FB-DE3996759AF2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58710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2327A319-5780-B677-E9C4-7487F2B90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9144000" cy="683361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2ABEB8A-09DC-ACC1-8ACC-E1C6D889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3D8345-3F68-83F5-C5DC-947B2163A852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45282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699B6A8-6762-B5D1-8475-A925453E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440838C-590C-B0F9-1EC8-71F728690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54E75B-CD4A-FF5C-839D-326D2D4A787A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120459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4E4BC1F-7899-CE7F-A9DF-EBA04621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4" name="図 3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A698A1F1-E3D3-99F5-5211-56CED2ABA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0136D6-FD96-E878-FE4C-2C03CE72473A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4166108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123899C-6C39-8D0E-3359-9A842BEA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4" name="図 3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03396761-7DB9-D572-DBA7-CB53048B8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686E335-5051-B49E-F1AC-03A6ABFFEDB5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7208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0C22-AA18-53CA-44A5-E8FFBF585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EC2578-0787-FED6-4E63-CE82A076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主成分分析と主軸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E229B3-D61A-54BE-2B73-5502A4C4E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dirty="0"/>
              <a:t>主軸</a:t>
            </a:r>
            <a:r>
              <a:rPr lang="ja-JP" altLang="en-US" dirty="0"/>
              <a:t>：主成分分析において、データの分散が最大となる方向の軸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A8C8FA-EDBD-95AB-483F-BB79679A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FA257A4C-2D03-64F5-D39B-9B77A267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58" y="1736839"/>
            <a:ext cx="6854992" cy="512116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A5F94F-82D1-B688-220D-5CD86D4BA920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497010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画面に合わせる (4:3)</PresentationFormat>
  <Paragraphs>44</Paragraphs>
  <Slides>18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メイリオ</vt:lpstr>
      <vt:lpstr>游ゴシック</vt:lpstr>
      <vt:lpstr>Arial</vt:lpstr>
      <vt:lpstr>Calibri</vt:lpstr>
      <vt:lpstr>Office テーマ</vt:lpstr>
      <vt:lpstr>pd-2. 主成分分析，次元削減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主成分分析と主軸</vt:lpstr>
      <vt:lpstr>PowerPoint プレゼンテーション</vt:lpstr>
      <vt:lpstr>主成分分析による次元削減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 システムによるデータサイエンス演習</dc:title>
  <dc:creator>kaneko kunihiko</dc:creator>
  <cp:lastModifiedBy>金子　邦彦</cp:lastModifiedBy>
  <cp:revision>69</cp:revision>
  <dcterms:created xsi:type="dcterms:W3CDTF">2019-11-02T00:06:04Z</dcterms:created>
  <dcterms:modified xsi:type="dcterms:W3CDTF">2026-02-06T16:02:52Z</dcterms:modified>
</cp:coreProperties>
</file>