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1037" r:id="rId2"/>
    <p:sldId id="1038" r:id="rId3"/>
    <p:sldId id="1040" r:id="rId4"/>
    <p:sldId id="1039" r:id="rId5"/>
    <p:sldId id="1041" r:id="rId6"/>
    <p:sldId id="1042" r:id="rId7"/>
    <p:sldId id="1043" r:id="rId8"/>
    <p:sldId id="1044" r:id="rId9"/>
    <p:sldId id="1045" r:id="rId1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3" d="100"/>
          <a:sy n="43" d="100"/>
        </p:scale>
        <p:origin x="44" y="1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98450" y="1122363"/>
            <a:ext cx="8644021" cy="2387600"/>
          </a:xfrm>
        </p:spPr>
        <p:txBody>
          <a:bodyPr>
            <a:noAutofit/>
          </a:bodyPr>
          <a:lstStyle/>
          <a:p>
            <a:r>
              <a:rPr lang="en-US" altLang="ja-JP" sz="3600" b="1" dirty="0"/>
              <a:t>Open3D + </a:t>
            </a:r>
            <a:r>
              <a:rPr lang="en-US" altLang="ja-JP" sz="3600" b="1" dirty="0" err="1"/>
              <a:t>MediaPipe</a:t>
            </a:r>
            <a:r>
              <a:rPr lang="en-US" altLang="ja-JP" sz="3600" b="1" dirty="0"/>
              <a:t> </a:t>
            </a:r>
            <a:r>
              <a:rPr lang="ja-JP" altLang="en-US" sz="3600" b="1" dirty="0"/>
              <a:t>による</a:t>
            </a:r>
            <a:br>
              <a:rPr lang="en-US" altLang="ja-JP" sz="3600" b="1" dirty="0"/>
            </a:br>
            <a:r>
              <a:rPr lang="en-US" altLang="ja-JP" sz="3600" b="1" dirty="0"/>
              <a:t>3D</a:t>
            </a:r>
            <a:r>
              <a:rPr lang="ja-JP" altLang="en-US" sz="3600" b="1" dirty="0"/>
              <a:t>モーションキャプチャ／アバター駆動</a:t>
            </a:r>
            <a:endParaRPr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6" name="字幕 5">
            <a:extLst>
              <a:ext uri="{FF2B5EF4-FFF2-40B4-BE49-F238E27FC236}">
                <a16:creationId xmlns:a16="http://schemas.microsoft.com/office/drawing/2014/main" id="{9BF1308A-D4AC-EA03-A87A-F8703D713C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8040BB-F344-AF7D-8836-CE4CD1EB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人体姿勢の取得から３次元アバター駆動まで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0D5223-E708-3100-D2B0-2E7225A24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89B880-5AF6-DF39-3737-C91BFB4B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91B063E-5BEF-89D0-486A-68C6275C6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647"/>
            <a:ext cx="9144000" cy="4414706"/>
          </a:xfrm>
          <a:prstGeom prst="rect">
            <a:avLst/>
          </a:prstGeom>
        </p:spPr>
      </p:pic>
      <p:pic>
        <p:nvPicPr>
          <p:cNvPr id="8" name="図 7" descr="歯ブラシ, 歯, 座る, 持つ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AD36D1E-08ED-C388-01B4-AE2AC285D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2626089"/>
            <a:ext cx="2254532" cy="1605822"/>
          </a:xfrm>
          <a:prstGeom prst="rect">
            <a:avLst/>
          </a:prstGeom>
        </p:spPr>
      </p:pic>
      <p:pic>
        <p:nvPicPr>
          <p:cNvPr id="10" name="図 9" descr="座る, 小さい, 暗い, 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14D6A4B-1E49-67DC-FFE2-5AF009908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853" y="3536950"/>
            <a:ext cx="966045" cy="152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9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E418A-6045-2871-5043-4E2E953D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３次元の位置を測る基準</a:t>
            </a:r>
          </a:p>
        </p:txBody>
      </p:sp>
      <p:pic>
        <p:nvPicPr>
          <p:cNvPr id="6" name="コンテンツ プレースホルダー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3C398CB-6350-01D1-4BE9-24FE7A81B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263" y="2237633"/>
            <a:ext cx="8461375" cy="255101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BBFB64-21FC-4D4C-FD81-14DDFC1E1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606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97DE4-3898-0F77-4E12-EE1116F2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関節・ボーン・ジョイント・メッシュ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8DB048-11E3-4994-43E7-D19755307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FFB5C1-693C-7DE7-3911-5FFDE844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図 5" descr="グラフ, レーダー チャート&#10;&#10;AI 生成コンテンツは誤りを含む可能性があります。">
            <a:extLst>
              <a:ext uri="{FF2B5EF4-FFF2-40B4-BE49-F238E27FC236}">
                <a16:creationId xmlns:a16="http://schemas.microsoft.com/office/drawing/2014/main" id="{5C44CCEA-FE2B-47FC-050A-0885356E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678"/>
            <a:ext cx="9144000" cy="43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E1200B-B468-2657-04AF-15010B6C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バインド姿勢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44218B-E9FD-0F79-966A-4A5682345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215561-DA2D-A174-B1BF-E72AB7A9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A2939A6-5BA1-319A-6B8D-E5757B65A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743"/>
            <a:ext cx="9144000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1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AC6A87-81A1-2BC9-B935-EAC8C05CD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順運動学 </a:t>
            </a:r>
            <a:r>
              <a:rPr kumimoji="1" lang="en-US" altLang="ja-JP" dirty="0"/>
              <a:t>(Forward Kinematics)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A21C18-6F8F-5FDE-6D76-C92B679CE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92B70F-F233-B7E6-B628-5ABCB2FC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C6A19AA-E943-0CA1-08F4-63F4C2648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732"/>
            <a:ext cx="9144000" cy="42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7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8B5B1F-2D53-6666-2B89-A427DD9B5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リニアブレンドスキニング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24BDB0-34A3-278C-6FB8-10E32EDDA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B5170A-58A1-5FA1-4D0E-A68F97009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9EA04F8-BD93-8F10-602D-51AAE9653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123"/>
            <a:ext cx="9144000" cy="45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1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34860B-39CA-F37B-E95A-2AC88EE9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骨格表現での描画、メッシュ表現での描画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F5D879-463C-4CEA-BD37-CBEE68225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AE28A4-5CC1-6F41-055F-24A43845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E743805A-7CFF-04A3-3B30-780D4A2C6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437"/>
            <a:ext cx="91440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90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E35F63-783E-ADFA-7B8E-FAACCB579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MediaPipe</a:t>
            </a:r>
            <a:r>
              <a:rPr kumimoji="1" lang="en-US" altLang="ja-JP" dirty="0"/>
              <a:t> Pose </a:t>
            </a:r>
            <a:r>
              <a:rPr kumimoji="1" lang="en-US" altLang="ja-JP" dirty="0" err="1"/>
              <a:t>Landmarker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7216B8-DDF8-D0E5-AEE3-0C90D4CC0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2341D4-C254-A85F-3215-9A8E2D26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 descr="タイムライ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900D327-7DFA-5C9F-7162-E17B82005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765"/>
            <a:ext cx="9144000" cy="433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4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67</Words>
  <Application>Microsoft Office PowerPoint</Application>
  <PresentationFormat>画面に合わせる (4:3)</PresentationFormat>
  <Paragraphs>20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游ゴシック</vt:lpstr>
      <vt:lpstr>Arial</vt:lpstr>
      <vt:lpstr>Calibri</vt:lpstr>
      <vt:lpstr>Office テーマ</vt:lpstr>
      <vt:lpstr>Open3D + MediaPipe による 3Dモーションキャプチャ／アバター駆動</vt:lpstr>
      <vt:lpstr>人体姿勢の取得から３次元アバター駆動まで</vt:lpstr>
      <vt:lpstr>３次元の位置を測る基準</vt:lpstr>
      <vt:lpstr>関節・ボーン・ジョイント・メッシュ</vt:lpstr>
      <vt:lpstr>バインド姿勢</vt:lpstr>
      <vt:lpstr>順運動学 (Forward Kinematics)</vt:lpstr>
      <vt:lpstr>リニアブレンドスキニング</vt:lpstr>
      <vt:lpstr>骨格表現での描画、メッシュ表現での描画</vt:lpstr>
      <vt:lpstr>MediaPipe Pose Landmarker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ポアソン分布，指数分布，アーラン分布</dc:title>
  <dc:creator>kaneko kunihiko</dc:creator>
  <cp:lastModifiedBy>金子　邦彦</cp:lastModifiedBy>
  <cp:revision>35</cp:revision>
  <dcterms:created xsi:type="dcterms:W3CDTF">2019-11-02T00:06:04Z</dcterms:created>
  <dcterms:modified xsi:type="dcterms:W3CDTF">2026-06-04T02:02:08Z</dcterms:modified>
</cp:coreProperties>
</file>