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2" r:id="rId4"/>
    <p:sldId id="261" r:id="rId5"/>
    <p:sldId id="264" r:id="rId6"/>
    <p:sldId id="263" r:id="rId7"/>
    <p:sldId id="257" r:id="rId8"/>
    <p:sldId id="258" r:id="rId9"/>
    <p:sldId id="266" r:id="rId10"/>
    <p:sldId id="265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6" autoAdjust="0"/>
    <p:restoredTop sz="94660"/>
  </p:normalViewPr>
  <p:slideViewPr>
    <p:cSldViewPr snapToGrid="0">
      <p:cViewPr varScale="1">
        <p:scale>
          <a:sx n="33" d="100"/>
          <a:sy n="33" d="100"/>
        </p:scale>
        <p:origin x="18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51CEE6-0137-8979-481C-80103CC58F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B793954-97DF-F345-6163-D35F0B6613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C48B30-2E8C-FF6B-274F-41277CB54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8AB2-D5BC-4E62-858D-5DC09915ED0B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45151FE-1895-4578-5B7A-306E8A94A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9D8180-E17C-61B8-D18C-38B20C4BC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0C984-4E84-4EA3-8D88-22473E317F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6481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ADCD60-9754-81DD-012D-B7E4C5789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B6DF933-995B-CCA5-4584-5423C1DF1F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58B5016-04F2-9BB3-9FDA-59690A82F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8AB2-D5BC-4E62-858D-5DC09915ED0B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48F499-A27D-070C-8434-BA37F96C5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534339-2DDF-136C-3D01-2C777102A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0C984-4E84-4EA3-8D88-22473E317F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0339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6F388B8-216F-68E8-8968-8DD309EF40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5394DC8-1465-47F5-020F-D2182C2A17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40CADCF-F4A3-8AC0-7421-1E2789CA7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8AB2-D5BC-4E62-858D-5DC09915ED0B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978F71-64EC-95D7-A73E-1F86D92D7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EAEB1C-C2F8-05B2-E15C-88585D8F2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0C984-4E84-4EA3-8D88-22473E317F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36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C9E2A0-66B3-8486-C37A-F43C8872E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24C334B-74DE-DD3F-7C3F-D1626C3ED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408777-7E96-8FB5-1EC4-A6DA761D5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8AB2-D5BC-4E62-858D-5DC09915ED0B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C3A1E6-3D2C-DC3A-CA21-A29204A49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1D2A523-94D9-43C4-063E-2AE1F2810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0C984-4E84-4EA3-8D88-22473E317F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411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E71AB1-C860-60BC-477C-506DBBEFA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CD8984-C515-4666-713C-34E063BF6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137D4B-033D-FE39-73C8-0AA5E2AC0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8AB2-D5BC-4E62-858D-5DC09915ED0B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C03C5D6-005D-16DE-B352-76C6EE30A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C64219F-9DA6-A2BF-DA6D-4E8C920BD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0C984-4E84-4EA3-8D88-22473E317F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7065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C633BD-7794-E4F9-E391-B3111CEF0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1120A6-52CA-391C-08A4-7C6A0B1C41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1B83A2A-2456-D042-94DB-FDD03E937D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B4D380D-0519-C6A4-3066-83B663FD1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8AB2-D5BC-4E62-858D-5DC09915ED0B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EBBB63D-5997-1EE6-4E99-929270D11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2CB76F1-6170-E0BC-8A95-A12466E86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0C984-4E84-4EA3-8D88-22473E317F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252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9870A2-F5DE-672B-E223-5F9B6CBB6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9252D9E-55AE-E5BD-B414-F33E9479E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52B33B0-9613-92E6-2F5A-CE758EC45B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0852564-7CC9-A46E-A296-96917B435D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96798E9-2D57-7B11-1FEB-4FE0C7AB39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5701142-2099-5E80-D3A2-01EA09344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8AB2-D5BC-4E62-858D-5DC09915ED0B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45E737A-FD71-54C7-AC34-C61D33381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ACE4E3F-0526-26B6-A6EF-7CC62742B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0C984-4E84-4EA3-8D88-22473E317F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7253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63EFBB-4DB5-ACF5-3DEE-14C9AA1B4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29C97FD-2762-407D-333B-F6F78500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8AB2-D5BC-4E62-858D-5DC09915ED0B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4B19B55-75C7-FF7F-E827-4A81FF349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888774C-82F1-CBAC-91FA-CDB3E592A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0C984-4E84-4EA3-8D88-22473E317F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37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A656DF5-A9A1-D687-59C2-E7B699125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8AB2-D5BC-4E62-858D-5DC09915ED0B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C72883A-9820-1DBE-734A-BD96479D6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85810D-199D-C8A5-97D9-0D9AE771E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0C984-4E84-4EA3-8D88-22473E317F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5737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2091FC-B177-499A-22EC-649722E2B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72975F-7A42-23D6-2F32-784A77A54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3852F9F-224E-184E-C312-E9FE78DEA0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7DF6DAB-6272-32FC-B6AB-301195F62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8AB2-D5BC-4E62-858D-5DC09915ED0B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DD1908F-D324-90FE-F695-3B0B7E766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006A3AF-32D1-D527-C0D5-EE8198185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0C984-4E84-4EA3-8D88-22473E317F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0907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6D8DB1-53E6-41CE-EB50-EA8E33CFC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B2B6DF2-F012-64DE-D84F-45095D70E6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E423DA7-BC65-811A-7464-EDDAC21AB0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A6E81F5-2287-C452-D79E-9B5420219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8AB2-D5BC-4E62-858D-5DC09915ED0B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C681186-0671-DE98-B7A0-38E196052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F262143-5153-A2F5-E49C-AA32142B8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0C984-4E84-4EA3-8D88-22473E317F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805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A691BD3-51B7-B607-75BF-EE7A30003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B319B2A-5416-AA65-ED5B-2B9D3108B1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DB401B0-C8F2-C034-2F7C-8DBB92B7FC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1D8AB2-D5BC-4E62-858D-5DC09915ED0B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FCEA45-F658-E31E-BB8F-39A8395C2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928A176-B152-9E61-2D58-F34701EFE6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80C984-4E84-4EA3-8D88-22473E317F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02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02F9EB67-91D2-942B-C456-E682DBB6C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493"/>
            <a:ext cx="12192000" cy="669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498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E312AB11-A66A-FA98-A366-4C16838B5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8"/>
            <a:ext cx="12192000" cy="678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124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DD6F410B-3A27-665A-79DD-76BC4A966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42"/>
            <a:ext cx="12192000" cy="685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736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26514-DE89-2223-C767-DD3885DBD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4027E7E1-E68C-9545-4961-2EE3DAC57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96" y="0"/>
            <a:ext cx="120320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98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タイムライン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C5A6A6EE-BA02-BD2F-A5DD-F89C71ED9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5" y="0"/>
            <a:ext cx="1212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586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D8E81-8786-4A7A-4797-75516659D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8BF4F1CC-4DE6-CCA2-BD14-C1C959F31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000"/>
            <a:ext cx="12192000" cy="67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99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スクリーンショッ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3A5B6558-9E87-4E1F-5F44-C9C4DF723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09"/>
            <a:ext cx="12192000" cy="66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08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CF8B76F4-5161-E4C6-1A5E-997E68612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8"/>
            <a:ext cx="12192000" cy="682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29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タイムライン&#10;&#10;AI 生成コンテンツは誤りを含む可能性があります。">
            <a:extLst>
              <a:ext uri="{FF2B5EF4-FFF2-40B4-BE49-F238E27FC236}">
                <a16:creationId xmlns:a16="http://schemas.microsoft.com/office/drawing/2014/main" id="{59B47D0F-F155-2CDE-65B8-970FFAEE3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68"/>
            <a:ext cx="12192000" cy="683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461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1EB55-702D-7975-6063-3B7FCAA27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QR コード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BB3E38B-0A85-BED2-CE7E-2F358B4B4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7" y="0"/>
            <a:ext cx="121333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18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0</Words>
  <Application>Microsoft Office PowerPoint</Application>
  <PresentationFormat>ワイド画面</PresentationFormat>
  <Paragraphs>0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4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金子　邦彦</dc:creator>
  <cp:lastModifiedBy>金子　邦彦</cp:lastModifiedBy>
  <cp:revision>2</cp:revision>
  <dcterms:created xsi:type="dcterms:W3CDTF">2026-07-31T00:34:20Z</dcterms:created>
  <dcterms:modified xsi:type="dcterms:W3CDTF">2026-07-31T02:49:13Z</dcterms:modified>
</cp:coreProperties>
</file>