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4" r:id="rId10"/>
    <p:sldId id="275" r:id="rId11"/>
    <p:sldId id="273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2F7B9E89-DA80-9A6B-C8D2-53B26BB6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4" b="-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EE41FF-EE29-8981-CEDB-930BA795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205D82C-95A1-431E-8E38-AA614A14CDCF}" type="slidenum">
              <a:rPr kumimoji="1" lang="ja-JP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kumimoji="1" lang="ja-JP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3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0A301-C941-00CC-0F36-BBE47F97E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5E46E7-C3A4-E65B-7BFF-3358D3BA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545A263C-F37E-7685-16F4-E0470818C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10" name="図 9" descr="雪が積もっている街の様子&#10;&#10;AI 生成コンテンツは誤りを含む可能性があります。">
            <a:extLst>
              <a:ext uri="{FF2B5EF4-FFF2-40B4-BE49-F238E27FC236}">
                <a16:creationId xmlns:a16="http://schemas.microsoft.com/office/drawing/2014/main" id="{0D1964FC-02F5-73BD-F62D-6D0287CFB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01" y="4672664"/>
            <a:ext cx="1821679" cy="1821679"/>
          </a:xfrm>
          <a:prstGeom prst="rect">
            <a:avLst/>
          </a:prstGeom>
        </p:spPr>
      </p:pic>
      <p:pic>
        <p:nvPicPr>
          <p:cNvPr id="14" name="図 13" descr="町なかの道を歩いて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9F881E95-A682-C2D7-8154-EEE7E9F6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081" y="4739640"/>
            <a:ext cx="1739462" cy="1739462"/>
          </a:xfrm>
          <a:prstGeom prst="rect">
            <a:avLst/>
          </a:prstGeom>
        </p:spPr>
      </p:pic>
      <p:pic>
        <p:nvPicPr>
          <p:cNvPr id="16" name="図 15" descr="椅子に座っている女性&#10;&#10;AI 生成コンテンツは誤りを含む可能性があります。">
            <a:extLst>
              <a:ext uri="{FF2B5EF4-FFF2-40B4-BE49-F238E27FC236}">
                <a16:creationId xmlns:a16="http://schemas.microsoft.com/office/drawing/2014/main" id="{BBD1D42A-1F5A-1B2A-C46E-6CB2F7C83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5363454"/>
            <a:ext cx="1884008" cy="1028477"/>
          </a:xfrm>
          <a:prstGeom prst="rect">
            <a:avLst/>
          </a:prstGeom>
        </p:spPr>
      </p:pic>
      <p:pic>
        <p:nvPicPr>
          <p:cNvPr id="18" name="図 17" descr="セーターを着た女性&#10;&#10;AI 生成コンテンツは誤りを含む可能性があります。">
            <a:extLst>
              <a:ext uri="{FF2B5EF4-FFF2-40B4-BE49-F238E27FC236}">
                <a16:creationId xmlns:a16="http://schemas.microsoft.com/office/drawing/2014/main" id="{065C092E-9EA0-A1B8-9A05-385EE49FA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498" y="5363453"/>
            <a:ext cx="1884009" cy="102847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25680A-D831-1337-0B4F-7669A212179B}"/>
              </a:ext>
            </a:extLst>
          </p:cNvPr>
          <p:cNvSpPr/>
          <p:nvPr/>
        </p:nvSpPr>
        <p:spPr>
          <a:xfrm>
            <a:off x="6100011" y="216568"/>
            <a:ext cx="785060" cy="637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05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E2AF-FFDD-8DE7-21A7-21FEEEA5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66192D-6938-ADE6-EC2B-A59B29E4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AE77BE2-A521-5800-5AAA-B2963B395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BB371D-B916-DD9B-F239-8D8C9A26D038}"/>
              </a:ext>
            </a:extLst>
          </p:cNvPr>
          <p:cNvSpPr txBox="1"/>
          <p:nvPr/>
        </p:nvSpPr>
        <p:spPr>
          <a:xfrm>
            <a:off x="84223" y="6671939"/>
            <a:ext cx="3453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すべてのページに図解で </a:t>
            </a:r>
            <a:r>
              <a:rPr kumimoji="1" lang="en-US" altLang="ja-JP" sz="1000" dirty="0"/>
              <a:t>Nano Banana Pro </a:t>
            </a:r>
            <a:r>
              <a:rPr kumimoji="1" lang="ja-JP" altLang="en-US" sz="1000" dirty="0"/>
              <a:t>を使用している</a:t>
            </a:r>
          </a:p>
        </p:txBody>
      </p:sp>
    </p:spTree>
    <p:extLst>
      <p:ext uri="{BB962C8B-B14F-4D97-AF65-F5344CB8AC3E}">
        <p14:creationId xmlns:p14="http://schemas.microsoft.com/office/powerpoint/2010/main" val="301341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533A1-033C-E12F-983B-FB2710C88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6D87259-C9FE-7D81-DA1F-C751E232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343524B-EE9D-6C65-91B7-371A71A1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5E9E4-7AE7-A33E-C13A-D2AE86E74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0CECCE-477A-5598-D8E5-77809F8F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4" name="図 3" descr="グラフィカル ユーザー インターフェイス">
            <a:extLst>
              <a:ext uri="{FF2B5EF4-FFF2-40B4-BE49-F238E27FC236}">
                <a16:creationId xmlns:a16="http://schemas.microsoft.com/office/drawing/2014/main" id="{D15FD74D-13FC-8005-5214-722804589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0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90C23-1FC2-9944-16A5-EE540BDB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38BC93-93F7-59D9-537E-6B580AE4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1D3548-D1CA-E7A8-30B7-F143DF182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88" y="127225"/>
            <a:ext cx="7069623" cy="7488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F3AEDF-DAA1-5BF3-E085-329F58C27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1189945"/>
            <a:ext cx="8704943" cy="48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1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C490-8E1C-B93F-1633-DBDE37BF5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C819CB-60C0-A4F9-D7E2-4A1EB5B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1A86224D-4DEA-2A15-5044-E40D2343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B8D35-5726-FA47-ABE0-9906FEDE6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BA7582-32B1-CA7A-57E1-6E298977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43CAC41-8D66-9F6C-0C9E-DE7DB66F1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BED5E7-BE15-1266-355F-81BE04D3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81" y="2410368"/>
            <a:ext cx="4133802" cy="277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9E73DC-94DF-C304-2DCF-61C1D95D0D25}"/>
              </a:ext>
            </a:extLst>
          </p:cNvPr>
          <p:cNvSpPr txBox="1"/>
          <p:nvPr/>
        </p:nvSpPr>
        <p:spPr>
          <a:xfrm>
            <a:off x="5145107" y="5184367"/>
            <a:ext cx="347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Nano Banana Pro </a:t>
            </a:r>
            <a:r>
              <a:rPr kumimoji="1" lang="ja-JP" altLang="en-US" dirty="0"/>
              <a:t>が生成した画像</a:t>
            </a:r>
          </a:p>
        </p:txBody>
      </p:sp>
    </p:spTree>
    <p:extLst>
      <p:ext uri="{BB962C8B-B14F-4D97-AF65-F5344CB8AC3E}">
        <p14:creationId xmlns:p14="http://schemas.microsoft.com/office/powerpoint/2010/main" val="62954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82C4-0144-BE1E-4D40-2B29B6B01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CB2787-E668-D57E-FE70-C704ED3B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図 3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AEAF37D-1A7E-DA18-6DBE-87B22D9C8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3074" name="Picture 2" descr="金子邦彦">
            <a:extLst>
              <a:ext uri="{FF2B5EF4-FFF2-40B4-BE49-F238E27FC236}">
                <a16:creationId xmlns:a16="http://schemas.microsoft.com/office/drawing/2014/main" id="{75C3285C-BA04-0EBA-AAD9-15D74DCE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5" y="2456843"/>
            <a:ext cx="1915064" cy="14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レストランのテーブルでノートパソコンを使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BD0D93AF-774B-6850-8129-4A3828EE3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124" y="2273826"/>
            <a:ext cx="2438347" cy="17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8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0CC17-A994-256D-D07E-61CAF8D2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A239BF9-4FEC-2023-FFA1-88560A81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B7E7C01-D112-5708-E83E-DEE65039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342A6-0E03-C81F-9A2E-BAA1EB14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2CF297-03D4-1159-33ED-B57C45A5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31062F2-8344-C8DB-4A98-76E4176E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E1EB725-0433-EDF4-3088-14C654E0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0" y="3063874"/>
            <a:ext cx="3931377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66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画面に合わせる (4:3)</PresentationFormat>
  <Paragraphs>13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43</cp:revision>
  <dcterms:created xsi:type="dcterms:W3CDTF">2019-11-02T00:06:04Z</dcterms:created>
  <dcterms:modified xsi:type="dcterms:W3CDTF">2026-01-31T15:34:00Z</dcterms:modified>
</cp:coreProperties>
</file>