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6"/>
  </p:notesMasterIdLst>
  <p:sldIdLst>
    <p:sldId id="650" r:id="rId2"/>
    <p:sldId id="632" r:id="rId3"/>
    <p:sldId id="651" r:id="rId4"/>
    <p:sldId id="652" r:id="rId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8" d="100"/>
          <a:sy n="48" d="100"/>
        </p:scale>
        <p:origin x="172" y="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1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75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79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77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184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32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928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7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14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92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27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23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BFBE731-6ED8-4A42-8A57-3C41D7584935}" type="datetime1">
              <a:rPr kumimoji="1" lang="ja-JP" altLang="en-US" smtClean="0"/>
              <a:pPr/>
              <a:t>2020/8/6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3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>
          <a:solidFill>
            <a:srgbClr val="FF0000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14-2 </a:t>
            </a:r>
            <a:r>
              <a:rPr lang="ja-JP" altLang="en-US" sz="3975" dirty="0">
                <a:latin typeface="メイリオ" panose="020B0604030504040204" pitchFamily="50" charset="-128"/>
              </a:rPr>
              <a:t>プロセッサ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pPr/>
              <a:t>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9807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14-2 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プロセッサ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64567" y="2111846"/>
            <a:ext cx="6462850" cy="1520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</a:rPr>
              <a:t>プロセッサ</a:t>
            </a:r>
            <a:r>
              <a:rPr lang="ja-JP" altLang="en-US" dirty="0">
                <a:latin typeface="メイリオ" panose="020B0604030504040204" pitchFamily="50" charset="-128"/>
              </a:rPr>
              <a:t>は，コンピュータの中で，</a:t>
            </a:r>
            <a:endParaRPr lang="en-US" altLang="ja-JP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</a:rPr>
              <a:t>計算，制御を担う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5895762" y="175028"/>
            <a:ext cx="1569661" cy="1416572"/>
            <a:chOff x="9623063" y="1104514"/>
            <a:chExt cx="2448953" cy="2171279"/>
          </a:xfrm>
        </p:grpSpPr>
        <p:sp>
          <p:nvSpPr>
            <p:cNvPr id="7" name="Text Box 1035"/>
            <p:cNvSpPr txBox="1">
              <a:spLocks noChangeArrowheads="1"/>
            </p:cNvSpPr>
            <p:nvPr/>
          </p:nvSpPr>
          <p:spPr bwMode="auto">
            <a:xfrm>
              <a:off x="9623063" y="2752150"/>
              <a:ext cx="2448953" cy="52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メイリオ" panose="020B0604030504040204" pitchFamily="50" charset="-128"/>
                  <a:cs typeface="+mn-cs"/>
                </a:rPr>
                <a:t>ノートページ</a:t>
              </a:r>
            </a:p>
          </p:txBody>
        </p:sp>
        <p:pic>
          <p:nvPicPr>
            <p:cNvPr id="8" name="Picture 2" descr="https://1.bp.blogspot.com/-x66gVF1MB1I/VdLr-mQVEmI/AAAAAAAAw1Y/EA-SR-rYRsE/s800/study_daigakusei_man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026" y="1104514"/>
              <a:ext cx="1864367" cy="1647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8680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081678" cy="87445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プロセッサ（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CPU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）は，精密なデジタル電子回路である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fld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074" name="Picture 2" descr="Core i7のCPUパッケー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9" y="2696018"/>
            <a:ext cx="2526984" cy="18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ascii.jp/elem/000/000/191/191612/die_shot_800x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05" y="1910713"/>
            <a:ext cx="5075195" cy="352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右矢印 6"/>
          <p:cNvSpPr/>
          <p:nvPr/>
        </p:nvSpPr>
        <p:spPr>
          <a:xfrm>
            <a:off x="3030665" y="3307555"/>
            <a:ext cx="810576" cy="72723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76697" y="2138458"/>
            <a:ext cx="16209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00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ふたを</a:t>
            </a:r>
            <a:endParaRPr kumimoji="1" lang="en-US" altLang="ja-JP" sz="2800" dirty="0">
              <a:solidFill>
                <a:srgbClr val="00006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rgbClr val="00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開けると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79589" y="4829048"/>
            <a:ext cx="33489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インテル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Core i7 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プロセッサ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39172" y="5516002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00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精密な</a:t>
            </a:r>
            <a:r>
              <a:rPr kumimoji="1" lang="ja-JP" altLang="en-US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デジタル電子回路</a:t>
            </a:r>
          </a:p>
        </p:txBody>
      </p:sp>
    </p:spTree>
    <p:extLst>
      <p:ext uri="{BB962C8B-B14F-4D97-AF65-F5344CB8AC3E}">
        <p14:creationId xmlns:p14="http://schemas.microsoft.com/office/powerpoint/2010/main" val="2334231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A5476AF-C3BD-4F09-BF8D-DA159BBA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3" name="画面録画 2">
            <a:hlinkClick r:id="" action="ppaction://media"/>
            <a:extLst>
              <a:ext uri="{FF2B5EF4-FFF2-40B4-BE49-F238E27FC236}">
                <a16:creationId xmlns:a16="http://schemas.microsoft.com/office/drawing/2014/main" id="{A4E223A4-404C-44FF-B80C-A4E327B395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7075" y="1714500"/>
            <a:ext cx="5149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49</Words>
  <Application>Microsoft Office PowerPoint</Application>
  <PresentationFormat>画面に合わせる (4:3)</PresentationFormat>
  <Paragraphs>16</Paragraphs>
  <Slides>4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メイリオ</vt:lpstr>
      <vt:lpstr>游ゴシック</vt:lpstr>
      <vt:lpstr>Arial</vt:lpstr>
      <vt:lpstr>Calibri</vt:lpstr>
      <vt:lpstr>Times New Roman</vt:lpstr>
      <vt:lpstr>1_Office テーマ</vt:lpstr>
      <vt:lpstr>14-2 プロセッサ</vt:lpstr>
      <vt:lpstr>14-2 プロセッサ</vt:lpstr>
      <vt:lpstr>プロセッサ（CPU）は，精密なデジタル電子回路である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5-1 授業の進め方， 今日の内容</dc:title>
  <dc:creator>kunihiko</dc:creator>
  <cp:lastModifiedBy>金子　邦彦</cp:lastModifiedBy>
  <cp:revision>31</cp:revision>
  <dcterms:created xsi:type="dcterms:W3CDTF">2020-06-03T12:20:31Z</dcterms:created>
  <dcterms:modified xsi:type="dcterms:W3CDTF">2020-08-06T13:31:21Z</dcterms:modified>
</cp:coreProperties>
</file>