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"/>
  </p:notesMasterIdLst>
  <p:sldIdLst>
    <p:sldId id="613" r:id="rId2"/>
    <p:sldId id="614" r:id="rId3"/>
    <p:sldId id="615" r:id="rId4"/>
    <p:sldId id="616" r:id="rId5"/>
    <p:sldId id="617" r:id="rId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72" y="-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0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50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2BA1D-E35D-48F1-AED1-00E898B42EDE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50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643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50913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50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36A2A-C93E-4DC5-9136-7D0BA6A7450D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509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394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7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8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2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4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2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2020/8/6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14-5 </a:t>
            </a:r>
            <a:r>
              <a:rPr lang="ja-JP" altLang="en-US" sz="3975" dirty="0">
                <a:latin typeface="メイリオ" panose="020B0604030504040204" pitchFamily="50" charset="-128"/>
              </a:rPr>
              <a:t>メモリの仕組み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54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14-5 </a:t>
            </a:r>
            <a:r>
              <a:rPr kumimoji="1" lang="ja-JP" altLang="en-US" dirty="0"/>
              <a:t>メモリの仕組み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17973" y="2192602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17973" y="240810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17973" y="2623608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17973" y="283910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219203" y="4989378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02719" y="2181885"/>
            <a:ext cx="461665" cy="28110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アドレスデコーダ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2751161" y="1633007"/>
            <a:ext cx="0" cy="19038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2751162" y="353681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053753" y="1916377"/>
            <a:ext cx="4616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5811067" y="1642533"/>
            <a:ext cx="9525" cy="32646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5214564" y="230451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5205039" y="2509307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5206231" y="273552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207420" y="2951028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922736" y="2186648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480073" y="423809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5481264" y="440001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5482455" y="456194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4506142" y="422856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4507333" y="439049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4508523" y="455241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3919166" y="3054614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3920355" y="3270116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3921547" y="3485620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3922736" y="3701122"/>
            <a:ext cx="1285875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3913211" y="3916627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5208612" y="315581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5209802" y="337131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5210993" y="3586822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5212183" y="3813041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>
            <a:off x="5213375" y="4028544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6062587" y="1985432"/>
            <a:ext cx="46166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</a:p>
        </p:txBody>
      </p:sp>
      <p:sp>
        <p:nvSpPr>
          <p:cNvPr id="37" name="AutoShape 34"/>
          <p:cNvSpPr>
            <a:spLocks noChangeArrowheads="1"/>
          </p:cNvSpPr>
          <p:nvPr/>
        </p:nvSpPr>
        <p:spPr bwMode="auto">
          <a:xfrm>
            <a:off x="2468984" y="1958048"/>
            <a:ext cx="188119" cy="808435"/>
          </a:xfrm>
          <a:prstGeom prst="downArrow">
            <a:avLst>
              <a:gd name="adj1" fmla="val 50000"/>
              <a:gd name="adj2" fmla="val 10743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8" name="AutoShape 35"/>
          <p:cNvSpPr>
            <a:spLocks noChangeArrowheads="1"/>
          </p:cNvSpPr>
          <p:nvPr/>
        </p:nvSpPr>
        <p:spPr bwMode="auto">
          <a:xfrm>
            <a:off x="5924178" y="1890183"/>
            <a:ext cx="225028" cy="977503"/>
          </a:xfrm>
          <a:prstGeom prst="upDownArrow">
            <a:avLst>
              <a:gd name="adj1" fmla="val 50000"/>
              <a:gd name="adj2" fmla="val 868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3967980" y="2139023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０</a:t>
            </a: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3963217" y="2354527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１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3958455" y="2570029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２</a:t>
            </a: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3957264" y="2785533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３</a:t>
            </a:r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3956073" y="3001036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４</a:t>
            </a: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3958455" y="3216539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５</a:t>
            </a: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3960836" y="3432042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６</a:t>
            </a: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3963217" y="3647545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７</a:t>
            </a: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auto">
          <a:xfrm>
            <a:off x="3965598" y="3863048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　８</a:t>
            </a: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1304164" y="3614686"/>
            <a:ext cx="2031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アドレス信号が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通る信号線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アドレスバス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5961087" y="3604682"/>
            <a:ext cx="18004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データ信号が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通る信号線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データバス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60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25%"/>
          <p:cNvSpPr>
            <a:spLocks noChangeArrowheads="1"/>
          </p:cNvSpPr>
          <p:nvPr/>
        </p:nvSpPr>
        <p:spPr bwMode="auto">
          <a:xfrm>
            <a:off x="3766814" y="3657836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64432" y="2580322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764432" y="2795823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764432" y="3011328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764432" y="3226829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/>
        </p:nvSpPr>
        <p:spPr bwMode="auto">
          <a:xfrm>
            <a:off x="3149178" y="2569605"/>
            <a:ext cx="461665" cy="28110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</a:p>
        </p:txBody>
      </p:sp>
      <p:sp>
        <p:nvSpPr>
          <p:cNvPr id="309256" name="Line 8"/>
          <p:cNvSpPr>
            <a:spLocks noChangeShapeType="1"/>
          </p:cNvSpPr>
          <p:nvPr/>
        </p:nvSpPr>
        <p:spPr bwMode="auto">
          <a:xfrm>
            <a:off x="2597620" y="2030252"/>
            <a:ext cx="0" cy="18942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57" name="Line 9"/>
          <p:cNvSpPr>
            <a:spLocks noChangeShapeType="1"/>
          </p:cNvSpPr>
          <p:nvPr/>
        </p:nvSpPr>
        <p:spPr bwMode="auto">
          <a:xfrm>
            <a:off x="2597621" y="392453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58" name="Line 10"/>
          <p:cNvSpPr>
            <a:spLocks noChangeShapeType="1"/>
          </p:cNvSpPr>
          <p:nvPr/>
        </p:nvSpPr>
        <p:spPr bwMode="auto">
          <a:xfrm>
            <a:off x="5665862" y="2048112"/>
            <a:ext cx="1190" cy="32468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769195" y="2574368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4352601" y="461628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4353792" y="4778214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4354982" y="4940139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3760862" y="3878103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3762051" y="4092415"/>
            <a:ext cx="1285875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3759670" y="4304347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923416" y="826976"/>
            <a:ext cx="653095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アドレス４，５番地から，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バイト分読み出す</a:t>
            </a:r>
          </a:p>
        </p:txBody>
      </p:sp>
      <p:sp>
        <p:nvSpPr>
          <p:cNvPr id="309267" name="Text Box 19"/>
          <p:cNvSpPr txBox="1">
            <a:spLocks noChangeArrowheads="1"/>
          </p:cNvSpPr>
          <p:nvPr/>
        </p:nvSpPr>
        <p:spPr bwMode="auto">
          <a:xfrm>
            <a:off x="1900212" y="2132646"/>
            <a:ext cx="46166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アドレス「４」</a:t>
            </a:r>
          </a:p>
        </p:txBody>
      </p:sp>
      <p:sp>
        <p:nvSpPr>
          <p:cNvPr id="309268" name="AutoShape 20"/>
          <p:cNvSpPr>
            <a:spLocks noChangeArrowheads="1"/>
          </p:cNvSpPr>
          <p:nvPr/>
        </p:nvSpPr>
        <p:spPr bwMode="auto">
          <a:xfrm>
            <a:off x="2315443" y="2345768"/>
            <a:ext cx="188119" cy="808435"/>
          </a:xfrm>
          <a:prstGeom prst="downArrow">
            <a:avLst>
              <a:gd name="adj1" fmla="val 50000"/>
              <a:gd name="adj2" fmla="val 107437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69" name="Text Box 21"/>
          <p:cNvSpPr txBox="1">
            <a:spLocks noChangeArrowheads="1"/>
          </p:cNvSpPr>
          <p:nvPr/>
        </p:nvSpPr>
        <p:spPr bwMode="auto">
          <a:xfrm>
            <a:off x="5792395" y="1881424"/>
            <a:ext cx="877163" cy="339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バイトのデータ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バイト分を一括読み出し）</a:t>
            </a:r>
          </a:p>
        </p:txBody>
      </p:sp>
      <p:sp>
        <p:nvSpPr>
          <p:cNvPr id="309270" name="Text Box 22"/>
          <p:cNvSpPr txBox="1">
            <a:spLocks noChangeArrowheads="1"/>
          </p:cNvSpPr>
          <p:nvPr/>
        </p:nvSpPr>
        <p:spPr bwMode="auto">
          <a:xfrm>
            <a:off x="3366764" y="5098493"/>
            <a:ext cx="180049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必要なメモリを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オンに</a:t>
            </a:r>
          </a:p>
        </p:txBody>
      </p:sp>
      <p:sp>
        <p:nvSpPr>
          <p:cNvPr id="309271" name="AutoShape 23"/>
          <p:cNvSpPr>
            <a:spLocks noChangeArrowheads="1"/>
          </p:cNvSpPr>
          <p:nvPr/>
        </p:nvSpPr>
        <p:spPr bwMode="auto">
          <a:xfrm>
            <a:off x="3620368" y="3448287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2" name="AutoShape 24"/>
          <p:cNvSpPr>
            <a:spLocks noChangeArrowheads="1"/>
          </p:cNvSpPr>
          <p:nvPr/>
        </p:nvSpPr>
        <p:spPr bwMode="auto">
          <a:xfrm>
            <a:off x="5190801" y="3361372"/>
            <a:ext cx="376238" cy="197644"/>
          </a:xfrm>
          <a:prstGeom prst="rightArrow">
            <a:avLst>
              <a:gd name="adj1" fmla="val 50000"/>
              <a:gd name="adj2" fmla="val 4759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3" name="AutoShape 25"/>
          <p:cNvSpPr>
            <a:spLocks noChangeArrowheads="1"/>
          </p:cNvSpPr>
          <p:nvPr/>
        </p:nvSpPr>
        <p:spPr bwMode="auto">
          <a:xfrm>
            <a:off x="5739681" y="2119548"/>
            <a:ext cx="225028" cy="887016"/>
          </a:xfrm>
          <a:prstGeom prst="upArrow">
            <a:avLst>
              <a:gd name="adj1" fmla="val 50000"/>
              <a:gd name="adj2" fmla="val 98545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4" name="Rectangle 26" descr="25%"/>
          <p:cNvSpPr>
            <a:spLocks noChangeArrowheads="1"/>
          </p:cNvSpPr>
          <p:nvPr/>
        </p:nvSpPr>
        <p:spPr bwMode="auto">
          <a:xfrm>
            <a:off x="3760862" y="3660217"/>
            <a:ext cx="1296590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75" name="AutoShape 27"/>
          <p:cNvSpPr>
            <a:spLocks noChangeArrowheads="1"/>
          </p:cNvSpPr>
          <p:nvPr/>
        </p:nvSpPr>
        <p:spPr bwMode="auto">
          <a:xfrm>
            <a:off x="3610843" y="3667362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>
            <a:off x="5061023" y="269223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>
            <a:off x="5051498" y="2897027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5052690" y="312324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5053879" y="3338748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5055071" y="3566158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1" name="Line 33"/>
          <p:cNvSpPr>
            <a:spLocks noChangeShapeType="1"/>
          </p:cNvSpPr>
          <p:nvPr/>
        </p:nvSpPr>
        <p:spPr bwMode="auto">
          <a:xfrm>
            <a:off x="5056261" y="3781661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>
            <a:off x="5056261" y="3993592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71" name="Line 35"/>
          <p:cNvSpPr>
            <a:spLocks noChangeShapeType="1"/>
          </p:cNvSpPr>
          <p:nvPr/>
        </p:nvSpPr>
        <p:spPr bwMode="auto">
          <a:xfrm>
            <a:off x="5071740" y="4205523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72" name="Line 36"/>
          <p:cNvSpPr>
            <a:spLocks noChangeShapeType="1"/>
          </p:cNvSpPr>
          <p:nvPr/>
        </p:nvSpPr>
        <p:spPr bwMode="auto">
          <a:xfrm>
            <a:off x="5059834" y="4416264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5" name="Text Box 37"/>
          <p:cNvSpPr txBox="1">
            <a:spLocks noChangeArrowheads="1"/>
          </p:cNvSpPr>
          <p:nvPr/>
        </p:nvSpPr>
        <p:spPr bwMode="auto">
          <a:xfrm>
            <a:off x="1426046" y="5117543"/>
            <a:ext cx="1338828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入る</a:t>
            </a:r>
          </a:p>
        </p:txBody>
      </p:sp>
      <p:sp>
        <p:nvSpPr>
          <p:cNvPr id="309286" name="Text Box 38"/>
          <p:cNvSpPr txBox="1">
            <a:spLocks noChangeArrowheads="1"/>
          </p:cNvSpPr>
          <p:nvPr/>
        </p:nvSpPr>
        <p:spPr bwMode="auto">
          <a:xfrm>
            <a:off x="5808736" y="5106828"/>
            <a:ext cx="1107996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出る</a:t>
            </a:r>
          </a:p>
        </p:txBody>
      </p:sp>
      <p:sp>
        <p:nvSpPr>
          <p:cNvPr id="309287" name="AutoShape 39"/>
          <p:cNvSpPr>
            <a:spLocks noChangeArrowheads="1"/>
          </p:cNvSpPr>
          <p:nvPr/>
        </p:nvSpPr>
        <p:spPr bwMode="auto">
          <a:xfrm>
            <a:off x="5190801" y="3580447"/>
            <a:ext cx="391716" cy="207169"/>
          </a:xfrm>
          <a:prstGeom prst="rightArrow">
            <a:avLst>
              <a:gd name="adj1" fmla="val 50000"/>
              <a:gd name="adj2" fmla="val 4727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8" name="Line 40"/>
          <p:cNvSpPr>
            <a:spLocks noChangeShapeType="1"/>
          </p:cNvSpPr>
          <p:nvPr/>
        </p:nvSpPr>
        <p:spPr bwMode="auto">
          <a:xfrm flipV="1">
            <a:off x="2727398" y="5472349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89" name="Line 41"/>
          <p:cNvSpPr>
            <a:spLocks noChangeShapeType="1"/>
          </p:cNvSpPr>
          <p:nvPr/>
        </p:nvSpPr>
        <p:spPr bwMode="auto">
          <a:xfrm flipV="1">
            <a:off x="5153892" y="5465206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09290" name="Text Box 42"/>
          <p:cNvSpPr txBox="1">
            <a:spLocks noChangeArrowheads="1"/>
          </p:cNvSpPr>
          <p:nvPr/>
        </p:nvSpPr>
        <p:spPr bwMode="auto">
          <a:xfrm>
            <a:off x="1125890" y="4057895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アドレス４，５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のメ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モリをオンに</a:t>
            </a:r>
          </a:p>
        </p:txBody>
      </p:sp>
      <p:sp>
        <p:nvSpPr>
          <p:cNvPr id="309291" name="Rectangle 43" descr="25%"/>
          <p:cNvSpPr>
            <a:spLocks noChangeArrowheads="1"/>
          </p:cNvSpPr>
          <p:nvPr/>
        </p:nvSpPr>
        <p:spPr bwMode="auto">
          <a:xfrm>
            <a:off x="3760862" y="3441142"/>
            <a:ext cx="1296590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380" name="Text Box 44"/>
          <p:cNvSpPr txBox="1">
            <a:spLocks noChangeArrowheads="1"/>
          </p:cNvSpPr>
          <p:nvPr/>
        </p:nvSpPr>
        <p:spPr bwMode="auto">
          <a:xfrm>
            <a:off x="6305227" y="210526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9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0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0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0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09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09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92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30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0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30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0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3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092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5" grpId="0" animBg="1"/>
      <p:bldP spid="309268" grpId="0" animBg="1"/>
      <p:bldP spid="309270" grpId="0" animBg="1"/>
      <p:bldP spid="309271" grpId="0" animBg="1"/>
      <p:bldP spid="309272" grpId="0" animBg="1"/>
      <p:bldP spid="309273" grpId="0" animBg="1"/>
      <p:bldP spid="309275" grpId="0" animBg="1"/>
      <p:bldP spid="309285" grpId="0" animBg="1"/>
      <p:bldP spid="309286" grpId="0" animBg="1"/>
      <p:bldP spid="309287" grpId="0" animBg="1"/>
      <p:bldP spid="309288" grpId="0" animBg="1"/>
      <p:bldP spid="309289" grpId="0" animBg="1"/>
      <p:bldP spid="30929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96057" y="2451975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96057" y="2667476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896057" y="2882981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896057" y="3098482"/>
            <a:ext cx="1296591" cy="2155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3280803" y="2441258"/>
            <a:ext cx="461665" cy="28110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>
            <a:off x="2729245" y="1901905"/>
            <a:ext cx="0" cy="18942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2729246" y="379618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5797487" y="1919765"/>
            <a:ext cx="1190" cy="32468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3900820" y="2446021"/>
            <a:ext cx="1285875" cy="27979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4484226" y="4487942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4485417" y="4649867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4486607" y="4811792"/>
            <a:ext cx="66675" cy="66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3899631" y="3521156"/>
            <a:ext cx="1296590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3900820" y="3313987"/>
            <a:ext cx="1285875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3891295" y="4176000"/>
            <a:ext cx="1296591" cy="2155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1178848" y="846863"/>
            <a:ext cx="622317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アドレス６，７番地に，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バイト分書き込む</a:t>
            </a:r>
          </a:p>
        </p:txBody>
      </p:sp>
      <p:sp>
        <p:nvSpPr>
          <p:cNvPr id="311314" name="Text Box 18"/>
          <p:cNvSpPr txBox="1">
            <a:spLocks noChangeArrowheads="1"/>
          </p:cNvSpPr>
          <p:nvPr/>
        </p:nvSpPr>
        <p:spPr bwMode="auto">
          <a:xfrm>
            <a:off x="2031837" y="2004299"/>
            <a:ext cx="46166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アドレス「６」</a:t>
            </a:r>
          </a:p>
        </p:txBody>
      </p:sp>
      <p:sp>
        <p:nvSpPr>
          <p:cNvPr id="311315" name="AutoShape 19"/>
          <p:cNvSpPr>
            <a:spLocks noChangeArrowheads="1"/>
          </p:cNvSpPr>
          <p:nvPr/>
        </p:nvSpPr>
        <p:spPr bwMode="auto">
          <a:xfrm>
            <a:off x="2447068" y="2217421"/>
            <a:ext cx="188119" cy="808435"/>
          </a:xfrm>
          <a:prstGeom prst="downArrow">
            <a:avLst>
              <a:gd name="adj1" fmla="val 50000"/>
              <a:gd name="adj2" fmla="val 107437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16" name="Text Box 20"/>
          <p:cNvSpPr txBox="1">
            <a:spLocks noChangeArrowheads="1"/>
          </p:cNvSpPr>
          <p:nvPr/>
        </p:nvSpPr>
        <p:spPr bwMode="auto">
          <a:xfrm>
            <a:off x="5908542" y="1735218"/>
            <a:ext cx="877163" cy="339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バイトのデータ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バイト分を一括書き込み）</a:t>
            </a:r>
          </a:p>
        </p:txBody>
      </p:sp>
      <p:sp>
        <p:nvSpPr>
          <p:cNvPr id="311317" name="Text Box 21"/>
          <p:cNvSpPr txBox="1">
            <a:spLocks noChangeArrowheads="1"/>
          </p:cNvSpPr>
          <p:nvPr/>
        </p:nvSpPr>
        <p:spPr bwMode="auto">
          <a:xfrm>
            <a:off x="3498389" y="4970146"/>
            <a:ext cx="180049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必要なメモリを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オンに</a:t>
            </a:r>
          </a:p>
        </p:txBody>
      </p:sp>
      <p:sp>
        <p:nvSpPr>
          <p:cNvPr id="311318" name="AutoShape 22"/>
          <p:cNvSpPr>
            <a:spLocks noChangeArrowheads="1"/>
          </p:cNvSpPr>
          <p:nvPr/>
        </p:nvSpPr>
        <p:spPr bwMode="auto">
          <a:xfrm>
            <a:off x="3751993" y="3769996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19" name="AutoShape 23"/>
          <p:cNvSpPr>
            <a:spLocks noChangeArrowheads="1"/>
          </p:cNvSpPr>
          <p:nvPr/>
        </p:nvSpPr>
        <p:spPr bwMode="auto">
          <a:xfrm flipH="1">
            <a:off x="5308138" y="3661650"/>
            <a:ext cx="366713" cy="207169"/>
          </a:xfrm>
          <a:prstGeom prst="rightArrow">
            <a:avLst>
              <a:gd name="adj1" fmla="val 50000"/>
              <a:gd name="adj2" fmla="val 4425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0" name="AutoShape 24"/>
          <p:cNvSpPr>
            <a:spLocks noChangeArrowheads="1"/>
          </p:cNvSpPr>
          <p:nvPr/>
        </p:nvSpPr>
        <p:spPr bwMode="auto">
          <a:xfrm flipV="1">
            <a:off x="5892736" y="2094787"/>
            <a:ext cx="214313" cy="887015"/>
          </a:xfrm>
          <a:prstGeom prst="upArrow">
            <a:avLst>
              <a:gd name="adj1" fmla="val 50000"/>
              <a:gd name="adj2" fmla="val 103472"/>
            </a:avLst>
          </a:prstGeom>
          <a:noFill/>
          <a:ln w="9525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1" name="AutoShape 25"/>
          <p:cNvSpPr>
            <a:spLocks noChangeArrowheads="1"/>
          </p:cNvSpPr>
          <p:nvPr/>
        </p:nvSpPr>
        <p:spPr bwMode="auto">
          <a:xfrm>
            <a:off x="3742468" y="3989071"/>
            <a:ext cx="150019" cy="20716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5192648" y="2563892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7" name="Line 27"/>
          <p:cNvSpPr>
            <a:spLocks noChangeShapeType="1"/>
          </p:cNvSpPr>
          <p:nvPr/>
        </p:nvSpPr>
        <p:spPr bwMode="auto">
          <a:xfrm>
            <a:off x="5183123" y="2768680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>
            <a:off x="5184315" y="299489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5185504" y="3210401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6" name="Line 30"/>
          <p:cNvSpPr>
            <a:spLocks noChangeShapeType="1"/>
          </p:cNvSpPr>
          <p:nvPr/>
        </p:nvSpPr>
        <p:spPr bwMode="auto">
          <a:xfrm>
            <a:off x="5186696" y="386643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27" name="Line 31"/>
          <p:cNvSpPr>
            <a:spLocks noChangeShapeType="1"/>
          </p:cNvSpPr>
          <p:nvPr/>
        </p:nvSpPr>
        <p:spPr bwMode="auto">
          <a:xfrm>
            <a:off x="5187886" y="4081939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5195029" y="3429476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5196221" y="3655695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>
            <a:off x="5191459" y="4287917"/>
            <a:ext cx="59412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1" name="Text Box 35"/>
          <p:cNvSpPr txBox="1">
            <a:spLocks noChangeArrowheads="1"/>
          </p:cNvSpPr>
          <p:nvPr/>
        </p:nvSpPr>
        <p:spPr bwMode="auto">
          <a:xfrm>
            <a:off x="1557671" y="4989196"/>
            <a:ext cx="1338828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入る</a:t>
            </a:r>
          </a:p>
        </p:txBody>
      </p:sp>
      <p:sp>
        <p:nvSpPr>
          <p:cNvPr id="311332" name="Text Box 36"/>
          <p:cNvSpPr txBox="1">
            <a:spLocks noChangeArrowheads="1"/>
          </p:cNvSpPr>
          <p:nvPr/>
        </p:nvSpPr>
        <p:spPr bwMode="auto">
          <a:xfrm>
            <a:off x="5940361" y="4978481"/>
            <a:ext cx="1107996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入る</a:t>
            </a:r>
          </a:p>
        </p:txBody>
      </p:sp>
      <p:sp>
        <p:nvSpPr>
          <p:cNvPr id="311333" name="AutoShape 37"/>
          <p:cNvSpPr>
            <a:spLocks noChangeArrowheads="1"/>
          </p:cNvSpPr>
          <p:nvPr/>
        </p:nvSpPr>
        <p:spPr bwMode="auto">
          <a:xfrm flipH="1">
            <a:off x="5314092" y="3890250"/>
            <a:ext cx="360759" cy="207169"/>
          </a:xfrm>
          <a:prstGeom prst="rightArrow">
            <a:avLst>
              <a:gd name="adj1" fmla="val 50000"/>
              <a:gd name="adj2" fmla="val 4353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4" name="Line 38"/>
          <p:cNvSpPr>
            <a:spLocks noChangeShapeType="1"/>
          </p:cNvSpPr>
          <p:nvPr/>
        </p:nvSpPr>
        <p:spPr bwMode="auto">
          <a:xfrm flipV="1">
            <a:off x="2859023" y="5344002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5" name="Line 39"/>
          <p:cNvSpPr>
            <a:spLocks noChangeShapeType="1"/>
          </p:cNvSpPr>
          <p:nvPr/>
        </p:nvSpPr>
        <p:spPr bwMode="auto">
          <a:xfrm flipV="1">
            <a:off x="5285517" y="5336859"/>
            <a:ext cx="628650" cy="833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1341810" y="3955734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アドレス６，７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のメ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モリをオンに</a:t>
            </a:r>
          </a:p>
        </p:txBody>
      </p:sp>
      <p:sp>
        <p:nvSpPr>
          <p:cNvPr id="311337" name="Rectangle 41"/>
          <p:cNvSpPr>
            <a:spLocks noChangeArrowheads="1"/>
          </p:cNvSpPr>
          <p:nvPr/>
        </p:nvSpPr>
        <p:spPr bwMode="auto">
          <a:xfrm>
            <a:off x="3898439" y="3740231"/>
            <a:ext cx="1285875" cy="215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1338" name="Rectangle 42"/>
          <p:cNvSpPr>
            <a:spLocks noChangeArrowheads="1"/>
          </p:cNvSpPr>
          <p:nvPr/>
        </p:nvSpPr>
        <p:spPr bwMode="auto">
          <a:xfrm>
            <a:off x="3896057" y="3959306"/>
            <a:ext cx="1285875" cy="21550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1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11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11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3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31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31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3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11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311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2" grpId="0" animBg="1"/>
      <p:bldP spid="311315" grpId="0" animBg="1"/>
      <p:bldP spid="311317" grpId="0" animBg="1"/>
      <p:bldP spid="311318" grpId="0" animBg="1"/>
      <p:bldP spid="311319" grpId="0" animBg="1"/>
      <p:bldP spid="311320" grpId="0" animBg="1"/>
      <p:bldP spid="311321" grpId="0" animBg="1"/>
      <p:bldP spid="311331" grpId="0" animBg="1"/>
      <p:bldP spid="311332" grpId="0" animBg="1"/>
      <p:bldP spid="311333" grpId="0" animBg="1"/>
      <p:bldP spid="311334" grpId="0" animBg="1"/>
      <p:bldP spid="311335" grpId="0" animBg="1"/>
      <p:bldP spid="31133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711747C-4DD0-49C8-8D64-D631AC92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49A8F679-C0AC-49D8-813F-A1C1BC413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714500"/>
            <a:ext cx="514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142</Words>
  <Application>Microsoft Office PowerPoint</Application>
  <PresentationFormat>画面に合わせる (4:3)</PresentationFormat>
  <Paragraphs>55</Paragraphs>
  <Slides>5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メイリオ</vt:lpstr>
      <vt:lpstr>游ゴシック</vt:lpstr>
      <vt:lpstr>Arial</vt:lpstr>
      <vt:lpstr>Calibri</vt:lpstr>
      <vt:lpstr>1_Office テーマ</vt:lpstr>
      <vt:lpstr>14-5 メモリの仕組み</vt:lpstr>
      <vt:lpstr>14-5 メモリの仕組み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金子　邦彦</cp:lastModifiedBy>
  <cp:revision>30</cp:revision>
  <dcterms:created xsi:type="dcterms:W3CDTF">2020-06-03T12:20:31Z</dcterms:created>
  <dcterms:modified xsi:type="dcterms:W3CDTF">2020-08-06T11:12:12Z</dcterms:modified>
</cp:coreProperties>
</file>