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"/>
  </p:notesMasterIdLst>
  <p:sldIdLst>
    <p:sldId id="649" r:id="rId2"/>
    <p:sldId id="634" r:id="rId3"/>
    <p:sldId id="650" r:id="rId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72" y="-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93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55372-5CF4-4600-B730-5BA4AD849867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833438"/>
            <a:ext cx="5551488" cy="41656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26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7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8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2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4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2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2020/8/6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14-6 </a:t>
            </a:r>
            <a:r>
              <a:rPr lang="ja-JP" altLang="en-US" sz="3975" dirty="0">
                <a:latin typeface="メイリオ" panose="020B0604030504040204" pitchFamily="50" charset="-128"/>
              </a:rPr>
              <a:t>文字コード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30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51" y="453602"/>
            <a:ext cx="5829300" cy="5131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/>
              <a:t>ASCII</a:t>
            </a:r>
            <a:r>
              <a:rPr lang="ja-JP" altLang="en-US" dirty="0"/>
              <a:t>コード表</a:t>
            </a:r>
          </a:p>
        </p:txBody>
      </p:sp>
      <p:graphicFrame>
        <p:nvGraphicFramePr>
          <p:cNvPr id="776195" name="Group 3"/>
          <p:cNvGraphicFramePr>
            <a:graphicFrameLocks noGrp="1"/>
          </p:cNvGraphicFramePr>
          <p:nvPr/>
        </p:nvGraphicFramePr>
        <p:xfrm>
          <a:off x="1272571" y="1673190"/>
          <a:ext cx="4967288" cy="4274820"/>
        </p:xfrm>
        <a:graphic>
          <a:graphicData uri="http://schemas.openxmlformats.org/drawingml/2006/table">
            <a:tbl>
              <a:tblPr/>
              <a:tblGrid>
                <a:gridCol w="391715">
                  <a:extLst>
                    <a:ext uri="{9D8B030D-6E8A-4147-A177-3AD203B41FA5}">
                      <a16:colId xmlns:a16="http://schemas.microsoft.com/office/drawing/2014/main" val="1420539058"/>
                    </a:ext>
                  </a:extLst>
                </a:gridCol>
                <a:gridCol w="796529">
                  <a:extLst>
                    <a:ext uri="{9D8B030D-6E8A-4147-A177-3AD203B41FA5}">
                      <a16:colId xmlns:a16="http://schemas.microsoft.com/office/drawing/2014/main" val="3134308094"/>
                    </a:ext>
                  </a:extLst>
                </a:gridCol>
                <a:gridCol w="731044">
                  <a:extLst>
                    <a:ext uri="{9D8B030D-6E8A-4147-A177-3AD203B41FA5}">
                      <a16:colId xmlns:a16="http://schemas.microsoft.com/office/drawing/2014/main" val="271583082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48676166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1018458467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4191707173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14241093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3027294797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4027911159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３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７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703720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NULL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DEL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＠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305271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SOH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！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Q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q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62380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STX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“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669249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３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ETX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DC3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＃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３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167542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EOT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＄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963836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ENQ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NAK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％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396474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ACK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SYN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＆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V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v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8948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７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BEL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ETB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’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７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99172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（BS）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CAN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X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x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460177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（HT)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）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563825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LF)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SUB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＊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：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J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Z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j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z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395014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VT)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ESC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＋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；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［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{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50593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FF)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FS)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，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＜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￥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|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254462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CR)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GS</a:t>
                      </a: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－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＝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］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}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035451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RS)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．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＞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＾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~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928773"/>
                  </a:ext>
                </a:extLst>
              </a:tr>
              <a:tr h="2514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／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？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＿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DEL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653072"/>
                  </a:ext>
                </a:extLst>
              </a:tr>
            </a:tbl>
          </a:graphicData>
        </a:graphic>
      </p:graphicFrame>
      <p:sp>
        <p:nvSpPr>
          <p:cNvPr id="776377" name="Text Box 185"/>
          <p:cNvSpPr txBox="1">
            <a:spLocks noChangeArrowheads="1"/>
          </p:cNvSpPr>
          <p:nvPr/>
        </p:nvSpPr>
        <p:spPr bwMode="auto">
          <a:xfrm>
            <a:off x="6382942" y="5502293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太字は特別用途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159401" y="453602"/>
            <a:ext cx="4464326" cy="71717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「文字１文字」は，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数字（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16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進数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桁）にコード化</a:t>
            </a:r>
          </a:p>
        </p:txBody>
      </p:sp>
    </p:spTree>
    <p:extLst>
      <p:ext uri="{BB962C8B-B14F-4D97-AF65-F5344CB8AC3E}">
        <p14:creationId xmlns:p14="http://schemas.microsoft.com/office/powerpoint/2010/main" val="17518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3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55E15C-7797-4B36-9058-E6F7EB39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6832C006-6C31-4E4D-884C-8A3AA4015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714500"/>
            <a:ext cx="514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200</Words>
  <Application>Microsoft Office PowerPoint</Application>
  <PresentationFormat>画面に合わせる (4:3)</PresentationFormat>
  <Paragraphs>160</Paragraphs>
  <Slides>3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Times New Roman</vt:lpstr>
      <vt:lpstr>1_Office テーマ</vt:lpstr>
      <vt:lpstr>14-6 文字コード</vt:lpstr>
      <vt:lpstr>ASCIIコード表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金子　邦彦</cp:lastModifiedBy>
  <cp:revision>30</cp:revision>
  <dcterms:created xsi:type="dcterms:W3CDTF">2020-06-03T12:20:31Z</dcterms:created>
  <dcterms:modified xsi:type="dcterms:W3CDTF">2020-08-06T11:17:29Z</dcterms:modified>
</cp:coreProperties>
</file>