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544" r:id="rId2"/>
    <p:sldId id="659" r:id="rId3"/>
    <p:sldId id="660" r:id="rId4"/>
    <p:sldId id="661" r:id="rId5"/>
    <p:sldId id="680" r:id="rId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9" d="100"/>
          <a:sy n="59" d="100"/>
        </p:scale>
        <p:origin x="204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214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2021/5/6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2021/5/6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2021/5/6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2021/5/6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2021/5/6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2021/5/6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3-8 YouTube </a:t>
            </a:r>
            <a:r>
              <a:rPr lang="ja-JP" altLang="en-US" dirty="0"/>
              <a:t>で，</a:t>
            </a:r>
            <a:r>
              <a:rPr lang="en-US" altLang="ja-JP" dirty="0"/>
              <a:t>360</a:t>
            </a:r>
            <a:r>
              <a:rPr lang="ja-JP" altLang="en-US" dirty="0"/>
              <a:t>度パノラマ画像を検索し視聴する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（コンピューターサイエンス）</a:t>
            </a:r>
            <a:endParaRPr lang="en-US" altLang="ja-JP" dirty="0"/>
          </a:p>
          <a:p>
            <a:r>
              <a:rPr lang="en-US" altLang="ja-JP" dirty="0"/>
              <a:t>URL: https://</a:t>
            </a:r>
            <a:r>
              <a:rPr lang="en-US" altLang="ja-JP" dirty="0" err="1"/>
              <a:t>www.kkaneko.jp</a:t>
            </a:r>
            <a:r>
              <a:rPr lang="en-US" altLang="ja-JP" dirty="0"/>
              <a:t>/cc/cs/</a:t>
            </a:r>
            <a:r>
              <a:rPr lang="en-US" altLang="ja-JP" dirty="0" err="1"/>
              <a:t>index.html</a:t>
            </a:r>
            <a:endParaRPr lang="ja-JP" altLang="en-US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60" y="4363597"/>
            <a:ext cx="1473994" cy="1473994"/>
          </a:xfrm>
          <a:prstGeom prst="rect">
            <a:avLst/>
          </a:prstGeom>
        </p:spPr>
      </p:pic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6128" y="326998"/>
            <a:ext cx="7886700" cy="33402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/>
              <a:t>Youtube</a:t>
            </a:r>
            <a:r>
              <a:rPr kumimoji="1" lang="en-US" altLang="ja-JP" dirty="0"/>
              <a:t> </a:t>
            </a:r>
            <a:r>
              <a:rPr kumimoji="1" lang="ja-JP" altLang="en-US" dirty="0"/>
              <a:t>ビデオ </a:t>
            </a:r>
            <a:r>
              <a:rPr kumimoji="1" lang="en-US" altLang="ja-JP" dirty="0"/>
              <a:t>(1/3)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6128" y="1517290"/>
            <a:ext cx="8872809" cy="3263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kumimoji="1" lang="en-US" altLang="ja-JP" dirty="0" err="1"/>
              <a:t>Youtube</a:t>
            </a:r>
            <a:r>
              <a:rPr kumimoji="1" lang="en-US" altLang="ja-JP" dirty="0"/>
              <a:t> </a:t>
            </a:r>
            <a:r>
              <a:rPr kumimoji="1" lang="ja-JP" altLang="en-US" dirty="0"/>
              <a:t>は動画投稿サイト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◆ 多くのビデオを，無料で視聴できる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◆ 普通のビデオもあれば，</a:t>
            </a:r>
            <a:r>
              <a:rPr lang="en-US" altLang="ja-JP" b="1" dirty="0">
                <a:solidFill>
                  <a:srgbClr val="C00000"/>
                </a:solidFill>
              </a:rPr>
              <a:t>360</a:t>
            </a:r>
            <a:r>
              <a:rPr lang="ja-JP" altLang="en-US" b="1" dirty="0">
                <a:solidFill>
                  <a:srgbClr val="C00000"/>
                </a:solidFill>
              </a:rPr>
              <a:t>度パノラマ画像</a:t>
            </a:r>
            <a:r>
              <a:rPr lang="ja-JP" altLang="en-US" dirty="0"/>
              <a:t>もある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① ウェブブラウザで次の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https://</a:t>
            </a:r>
            <a:r>
              <a:rPr lang="en-US" altLang="ja-JP" b="1" dirty="0" err="1"/>
              <a:t>www.youtube.com</a:t>
            </a:r>
            <a:r>
              <a:rPr lang="en-US" altLang="ja-JP" b="1" dirty="0"/>
              <a:t>/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② 「</a:t>
            </a:r>
            <a:r>
              <a:rPr lang="ja-JP" altLang="en-US" b="1" dirty="0"/>
              <a:t>検索</a:t>
            </a:r>
            <a:r>
              <a:rPr lang="ja-JP" altLang="en-US" dirty="0"/>
              <a:t>」のところに，「</a:t>
            </a:r>
            <a:r>
              <a:rPr lang="en-US" altLang="ja-JP" b="1" dirty="0"/>
              <a:t>360</a:t>
            </a:r>
            <a:r>
              <a:rPr lang="ja-JP" altLang="en-US" b="1" dirty="0"/>
              <a:t>度パノラマ画像</a:t>
            </a:r>
            <a:r>
              <a:rPr lang="ja-JP" altLang="en-US" dirty="0"/>
              <a:t>」を入れ，</a:t>
            </a:r>
            <a:r>
              <a:rPr lang="ja-JP" altLang="en-US" b="1" dirty="0"/>
              <a:t>検索ボタン</a:t>
            </a:r>
            <a:r>
              <a:rPr lang="ja-JP" altLang="en-US" dirty="0"/>
              <a:t>を押す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         ※ </a:t>
            </a:r>
            <a:r>
              <a:rPr lang="ja-JP" altLang="en-US" dirty="0"/>
              <a:t>ほかの検索ワードでいろいろ試すのも面白い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03936" y="56370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検索ボタン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91" y="4604323"/>
            <a:ext cx="6532112" cy="1050179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208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6128" y="334247"/>
            <a:ext cx="7886700" cy="33402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/>
              <a:t>Youtube</a:t>
            </a:r>
            <a:r>
              <a:rPr kumimoji="1" lang="en-US" altLang="ja-JP" dirty="0"/>
              <a:t> </a:t>
            </a:r>
            <a:r>
              <a:rPr kumimoji="1" lang="ja-JP" altLang="en-US" dirty="0"/>
              <a:t>ビデオ </a:t>
            </a:r>
            <a:r>
              <a:rPr kumimoji="1" lang="en-US" altLang="ja-JP" dirty="0"/>
              <a:t>(2/3)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6128" y="883911"/>
            <a:ext cx="8629465" cy="4483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③ いろいろと出てくるので，</a:t>
            </a:r>
            <a:r>
              <a:rPr lang="ja-JP" altLang="en-US" b="1" dirty="0"/>
              <a:t>面白そうなものをクリック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④ </a:t>
            </a:r>
            <a:r>
              <a:rPr lang="ja-JP" altLang="en-US" b="1" dirty="0"/>
              <a:t>マウスを使って，見ている向き（注視方向）を変える</a:t>
            </a:r>
            <a:r>
              <a:rPr lang="ja-JP" altLang="en-US" dirty="0"/>
              <a:t>ことができる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36" y="1934503"/>
            <a:ext cx="1055210" cy="149651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90" y="4481608"/>
            <a:ext cx="2731706" cy="152646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410" y="4481608"/>
            <a:ext cx="2731705" cy="152646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331" y="2211355"/>
            <a:ext cx="2564612" cy="119602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2833331" y="2211354"/>
            <a:ext cx="657079" cy="45666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37054" y="2145104"/>
            <a:ext cx="3806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Youtube</a:t>
            </a:r>
            <a:r>
              <a:rPr kumimoji="1" lang="en-US" altLang="ja-JP" dirty="0"/>
              <a:t> </a:t>
            </a:r>
            <a:r>
              <a:rPr kumimoji="1" lang="ja-JP" altLang="en-US" dirty="0"/>
              <a:t>ビデオの</a:t>
            </a:r>
            <a:r>
              <a:rPr kumimoji="1" lang="ja-JP" altLang="en-US" b="1" dirty="0"/>
              <a:t>左上</a:t>
            </a:r>
            <a:r>
              <a:rPr kumimoji="1" lang="ja-JP" altLang="en-US" dirty="0"/>
              <a:t>に</a:t>
            </a:r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en-US" altLang="ja-JP" b="1" dirty="0"/>
              <a:t>360</a:t>
            </a:r>
            <a:r>
              <a:rPr kumimoji="1" lang="ja-JP" altLang="en-US" b="1" dirty="0"/>
              <a:t>度パノラマ画像</a:t>
            </a:r>
            <a:r>
              <a:rPr kumimoji="1" lang="ja-JP" altLang="en-US" dirty="0"/>
              <a:t>」であること</a:t>
            </a:r>
            <a:endParaRPr kumimoji="1" lang="en-US" altLang="ja-JP" dirty="0"/>
          </a:p>
          <a:p>
            <a:r>
              <a:rPr kumimoji="1" lang="ja-JP" altLang="en-US" dirty="0"/>
              <a:t>を示す</a:t>
            </a:r>
            <a:r>
              <a:rPr kumimoji="1" lang="ja-JP" altLang="en-US" b="1" dirty="0"/>
              <a:t>操作ボタン</a:t>
            </a:r>
            <a:r>
              <a:rPr kumimoji="1" lang="ja-JP" altLang="en-US" dirty="0"/>
              <a:t>が出るので確認</a:t>
            </a:r>
            <a:endParaRPr kumimoji="1" lang="en-US" altLang="ja-JP" dirty="0"/>
          </a:p>
          <a:p>
            <a:r>
              <a:rPr lang="en-US" altLang="ja-JP" dirty="0"/>
              <a:t>※ </a:t>
            </a:r>
            <a:r>
              <a:rPr lang="ja-JP" altLang="en-US" dirty="0"/>
              <a:t>無いときは普通のビデオ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19179" y="4444041"/>
            <a:ext cx="3806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マウスの左ボタンを</a:t>
            </a:r>
            <a:endParaRPr kumimoji="1" lang="en-US" altLang="ja-JP" dirty="0"/>
          </a:p>
          <a:p>
            <a:r>
              <a:rPr lang="ja-JP" altLang="en-US" dirty="0"/>
              <a:t>押しながら，</a:t>
            </a:r>
            <a:endParaRPr lang="en-US" altLang="ja-JP" dirty="0"/>
          </a:p>
          <a:p>
            <a:r>
              <a:rPr kumimoji="1" lang="ja-JP" altLang="en-US" dirty="0"/>
              <a:t>マウスを動かす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264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6129" y="377449"/>
            <a:ext cx="7886700" cy="33402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/>
              <a:t>Youtube</a:t>
            </a:r>
            <a:r>
              <a:rPr kumimoji="1" lang="en-US" altLang="ja-JP" dirty="0"/>
              <a:t> </a:t>
            </a:r>
            <a:r>
              <a:rPr kumimoji="1" lang="ja-JP" altLang="en-US" dirty="0"/>
              <a:t>ビデオ </a:t>
            </a:r>
            <a:r>
              <a:rPr kumimoji="1" lang="en-US" altLang="ja-JP" dirty="0"/>
              <a:t>(3/3)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6129" y="1621711"/>
            <a:ext cx="8066312" cy="2435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⑤ </a:t>
            </a:r>
            <a:r>
              <a:rPr lang="ja-JP" altLang="en-US" b="1" dirty="0"/>
              <a:t>もう一度</a:t>
            </a:r>
            <a:r>
              <a:rPr lang="ja-JP" altLang="en-US" dirty="0"/>
              <a:t>，</a:t>
            </a:r>
            <a:r>
              <a:rPr lang="ja-JP" altLang="en-US" b="1" dirty="0"/>
              <a:t>検索ボタンを押す</a:t>
            </a:r>
            <a:r>
              <a:rPr lang="ja-JP" altLang="en-US" dirty="0"/>
              <a:t>と，</a:t>
            </a:r>
            <a:r>
              <a:rPr lang="ja-JP" altLang="en-US" b="1" dirty="0"/>
              <a:t>③に戻る</a:t>
            </a:r>
            <a:r>
              <a:rPr lang="ja-JP" altLang="en-US" dirty="0"/>
              <a:t>こともできる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22" y="2651432"/>
            <a:ext cx="8392149" cy="905417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805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6128" y="207530"/>
            <a:ext cx="7886700" cy="33402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検索のヒント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4713" y="794001"/>
            <a:ext cx="7886700" cy="44834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dirty="0"/>
              <a:t>360</a:t>
            </a:r>
            <a:r>
              <a:rPr lang="ja-JP" altLang="en-US" dirty="0"/>
              <a:t>度パノラマ画像を見るのに，次のような検索ワードも考えられます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360 VR</a:t>
            </a:r>
          </a:p>
          <a:p>
            <a:pPr marL="0" indent="0">
              <a:buNone/>
            </a:pPr>
            <a:r>
              <a:rPr lang="en-US" altLang="ja-JP" b="1" dirty="0"/>
              <a:t>360</a:t>
            </a:r>
            <a:r>
              <a:rPr lang="ja-JP" altLang="en-US" b="1" dirty="0"/>
              <a:t>度動画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b="1" dirty="0"/>
              <a:t>360</a:t>
            </a:r>
            <a:r>
              <a:rPr lang="ja-JP" altLang="en-US" b="1" dirty="0"/>
              <a:t>度ビデオ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b="1" dirty="0"/>
              <a:t>Pearl 360</a:t>
            </a:r>
          </a:p>
          <a:p>
            <a:pPr marL="0" indent="0">
              <a:buNone/>
            </a:pPr>
            <a:r>
              <a:rPr lang="en-US" altLang="ja-JP" b="1" dirty="0"/>
              <a:t>Skydiving with GoPro</a:t>
            </a:r>
          </a:p>
          <a:p>
            <a:pPr marL="0" indent="0">
              <a:buNone/>
            </a:pPr>
            <a:r>
              <a:rPr lang="en-US" altLang="ja-JP" b="1" dirty="0"/>
              <a:t>Mega Coaster</a:t>
            </a:r>
          </a:p>
          <a:p>
            <a:pPr marL="0" indent="0">
              <a:buNone/>
            </a:pPr>
            <a:r>
              <a:rPr lang="en-US" altLang="ja-JP" b="1" dirty="0"/>
              <a:t>Minecraft Animation 360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326" y="3799778"/>
            <a:ext cx="3078956" cy="1435894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5550369" y="4159130"/>
            <a:ext cx="788859" cy="59607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87808" y="5319249"/>
            <a:ext cx="5056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Youtube</a:t>
            </a:r>
            <a:r>
              <a:rPr kumimoji="1" lang="en-US" altLang="ja-JP" dirty="0"/>
              <a:t> </a:t>
            </a:r>
            <a:r>
              <a:rPr kumimoji="1" lang="ja-JP" altLang="en-US" dirty="0"/>
              <a:t>ビデオの左上に「</a:t>
            </a:r>
            <a:r>
              <a:rPr kumimoji="1" lang="en-US" altLang="ja-JP" b="1" dirty="0">
                <a:solidFill>
                  <a:srgbClr val="C00000"/>
                </a:solidFill>
              </a:rPr>
              <a:t>360</a:t>
            </a:r>
            <a:r>
              <a:rPr kumimoji="1" lang="ja-JP" altLang="en-US" b="1" dirty="0">
                <a:solidFill>
                  <a:srgbClr val="C00000"/>
                </a:solidFill>
              </a:rPr>
              <a:t>度パノラマ画像</a:t>
            </a:r>
            <a:r>
              <a:rPr kumimoji="1" lang="ja-JP" altLang="en-US" dirty="0"/>
              <a:t>」</a:t>
            </a:r>
            <a:endParaRPr kumimoji="1" lang="en-US" altLang="ja-JP" dirty="0"/>
          </a:p>
          <a:p>
            <a:r>
              <a:rPr kumimoji="1" lang="ja-JP" altLang="en-US" dirty="0"/>
              <a:t>であることを示す操作ボタンが出るので確認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845" y="1866413"/>
            <a:ext cx="2894237" cy="159669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687808" y="3422120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広告は，安易にクリックしない（詐欺に注意）</a:t>
            </a:r>
          </a:p>
        </p:txBody>
      </p:sp>
    </p:spTree>
    <p:extLst>
      <p:ext uri="{BB962C8B-B14F-4D97-AF65-F5344CB8AC3E}">
        <p14:creationId xmlns:p14="http://schemas.microsoft.com/office/powerpoint/2010/main" val="1586130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290</Words>
  <Application>Microsoft Office PowerPoint</Application>
  <PresentationFormat>画面に合わせる (4:3)</PresentationFormat>
  <Paragraphs>53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游ゴシック</vt:lpstr>
      <vt:lpstr>Arial</vt:lpstr>
      <vt:lpstr>Calibri</vt:lpstr>
      <vt:lpstr>Office テーマ</vt:lpstr>
      <vt:lpstr>3-8 YouTube で，360度パノラマ画像を検索し視聴する </vt:lpstr>
      <vt:lpstr>Youtube ビデオ (1/3)</vt:lpstr>
      <vt:lpstr>Youtube ビデオ (2/3)</vt:lpstr>
      <vt:lpstr>Youtube ビデオ (3/3)</vt:lpstr>
      <vt:lpstr>検索のヒント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Tridiv で，三面図を体験する</dc:title>
  <dc:creator>kunihiko</dc:creator>
  <cp:lastModifiedBy>金子 邦彦</cp:lastModifiedBy>
  <cp:revision>8</cp:revision>
  <dcterms:created xsi:type="dcterms:W3CDTF">2020-05-21T01:51:08Z</dcterms:created>
  <dcterms:modified xsi:type="dcterms:W3CDTF">2021-05-06T12:52:30Z</dcterms:modified>
</cp:coreProperties>
</file>