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642" r:id="rId2"/>
    <p:sldId id="665" r:id="rId3"/>
    <p:sldId id="666" r:id="rId4"/>
    <p:sldId id="667" r:id="rId5"/>
    <p:sldId id="682" r:id="rId6"/>
    <p:sldId id="681" r:id="rId7"/>
    <p:sldId id="669" r:id="rId8"/>
    <p:sldId id="670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9" d="100"/>
          <a:sy n="59" d="100"/>
        </p:scale>
        <p:origin x="204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3-9 </a:t>
            </a:r>
            <a:r>
              <a:rPr lang="en-US" altLang="ja-JP" dirty="0" err="1"/>
              <a:t>Tridiv</a:t>
            </a:r>
            <a:r>
              <a:rPr lang="en-US" altLang="ja-JP" dirty="0"/>
              <a:t> </a:t>
            </a:r>
            <a:r>
              <a:rPr lang="ja-JP" altLang="en-US" dirty="0"/>
              <a:t>で，三面図を体験する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（コンピューターサイエンス）</a:t>
            </a:r>
            <a:endParaRPr lang="en-US" altLang="ja-JP" dirty="0"/>
          </a:p>
          <a:p>
            <a:r>
              <a:rPr lang="en-US" altLang="ja-JP" dirty="0"/>
              <a:t>URL: https://</a:t>
            </a:r>
            <a:r>
              <a:rPr lang="en-US" altLang="ja-JP" dirty="0" err="1"/>
              <a:t>www.kkaneko.jp</a:t>
            </a:r>
            <a:r>
              <a:rPr lang="en-US" altLang="ja-JP" dirty="0"/>
              <a:t>/cc/cs/</a:t>
            </a:r>
            <a:r>
              <a:rPr lang="en-US" altLang="ja-JP" dirty="0" err="1"/>
              <a:t>index.html</a:t>
            </a:r>
            <a:endParaRPr lang="ja-JP" altLang="en-US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79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Tridiv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積み木のように，</a:t>
            </a:r>
            <a:r>
              <a:rPr kumimoji="1" lang="ja-JP" altLang="en-US" b="1" dirty="0"/>
              <a:t>直方体，円柱，三角柱，三角錐</a:t>
            </a:r>
            <a:r>
              <a:rPr kumimoji="1" lang="ja-JP" altLang="en-US" dirty="0"/>
              <a:t>を，仮想の３次元空間の中に配置できる</a:t>
            </a:r>
            <a:r>
              <a:rPr lang="ja-JP" altLang="en-US" dirty="0"/>
              <a:t>．</a:t>
            </a:r>
            <a:endParaRPr lang="en-US" altLang="ja-JP" dirty="0"/>
          </a:p>
          <a:p>
            <a:r>
              <a:rPr lang="ja-JP" altLang="en-US" dirty="0"/>
              <a:t>ウェブブラウザを使用．無料で利用可能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494" y="2373982"/>
            <a:ext cx="4793456" cy="352437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5819776" y="3604022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三面図（上，前，横から見た</a:t>
            </a:r>
            <a:endParaRPr kumimoji="1" lang="en-US" altLang="ja-JP" dirty="0"/>
          </a:p>
          <a:p>
            <a:r>
              <a:rPr kumimoji="1" lang="ja-JP" altLang="en-US" dirty="0"/>
              <a:t>図）</a:t>
            </a:r>
            <a:endParaRPr kumimoji="1" lang="ja-JP" altLang="en-US" sz="1350" dirty="0"/>
          </a:p>
        </p:txBody>
      </p:sp>
    </p:spTree>
    <p:extLst>
      <p:ext uri="{BB962C8B-B14F-4D97-AF65-F5344CB8AC3E}">
        <p14:creationId xmlns:p14="http://schemas.microsoft.com/office/powerpoint/2010/main" val="348476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/>
              <a:t>Tridiv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 ウェブブラウザで</a:t>
            </a:r>
            <a:r>
              <a:rPr lang="ja-JP" altLang="en-US" dirty="0"/>
              <a:t>，次の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lang="en-US" altLang="ja-JP" sz="2400" b="1" dirty="0"/>
              <a:t>http://</a:t>
            </a:r>
            <a:r>
              <a:rPr lang="en-US" altLang="ja-JP" sz="2400" b="1" dirty="0" err="1"/>
              <a:t>tridiv.com</a:t>
            </a:r>
            <a:r>
              <a:rPr lang="en-US" altLang="ja-JP" sz="2400" b="1" dirty="0"/>
              <a:t>/</a:t>
            </a:r>
          </a:p>
          <a:p>
            <a:pPr marL="0" indent="0">
              <a:buNone/>
            </a:pPr>
            <a:r>
              <a:rPr kumimoji="1" lang="ja-JP" altLang="en-US" dirty="0"/>
              <a:t>　 </a:t>
            </a:r>
            <a:r>
              <a:rPr kumimoji="1" lang="en-US" altLang="ja-JP" dirty="0"/>
              <a:t>※ Firefox </a:t>
            </a:r>
            <a:r>
              <a:rPr kumimoji="1" lang="ja-JP" altLang="en-US" dirty="0"/>
              <a:t>では動かない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 「</a:t>
            </a:r>
            <a:r>
              <a:rPr lang="en-US" altLang="ja-JP" b="1" dirty="0"/>
              <a:t>Start using the app</a:t>
            </a:r>
            <a:r>
              <a:rPr lang="ja-JP" altLang="en-US" dirty="0"/>
              <a:t>」をクリック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7" y="3374678"/>
            <a:ext cx="5145881" cy="209768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600162" y="4222205"/>
            <a:ext cx="1336045" cy="52838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01870" y="3636160"/>
            <a:ext cx="3763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Internet Explorer </a:t>
            </a:r>
            <a:r>
              <a:rPr kumimoji="1" lang="ja-JP" altLang="en-US" b="1" dirty="0"/>
              <a:t>がうまく動かない場合には、</a:t>
            </a:r>
            <a:endParaRPr kumimoji="1" lang="en-US" altLang="ja-JP" b="1" dirty="0"/>
          </a:p>
          <a:p>
            <a:r>
              <a:rPr lang="en-US" altLang="ja-JP" b="1" dirty="0"/>
              <a:t>Google Chrome </a:t>
            </a:r>
            <a:r>
              <a:rPr lang="ja-JP" altLang="en-US" b="1" dirty="0"/>
              <a:t>を使ってください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62135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225" y="2021928"/>
            <a:ext cx="5323332" cy="13378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/>
              <a:t>Tridiv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③</a:t>
            </a:r>
            <a:r>
              <a:rPr kumimoji="1" lang="ja-JP" altLang="en-US" dirty="0"/>
              <a:t> 上のメニューで，置きたいオブジェクトの種類を選ぶ（クリック）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	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④ クリックすると，オブジェクトが増える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503441" y="2426658"/>
            <a:ext cx="1519377" cy="53552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225" y="4662992"/>
            <a:ext cx="2659856" cy="181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3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/>
              <a:t>Tridiv</a:t>
            </a:r>
            <a:r>
              <a:rPr kumimoji="1" lang="en-US" altLang="ja-JP" dirty="0"/>
              <a:t> </a:t>
            </a:r>
            <a:r>
              <a:rPr kumimoji="1" lang="ja-JP" altLang="en-US" dirty="0"/>
              <a:t>での三面図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947" y="1353519"/>
            <a:ext cx="5190105" cy="3293032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976947" y="3097032"/>
            <a:ext cx="2248751" cy="154951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正方形/長方形 7"/>
          <p:cNvSpPr/>
          <p:nvPr/>
        </p:nvSpPr>
        <p:spPr>
          <a:xfrm>
            <a:off x="4225697" y="3097032"/>
            <a:ext cx="2248751" cy="154951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正方形/長方形 8"/>
          <p:cNvSpPr/>
          <p:nvPr/>
        </p:nvSpPr>
        <p:spPr>
          <a:xfrm>
            <a:off x="4225697" y="1547513"/>
            <a:ext cx="2248751" cy="154951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78927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オブジェクトのメニューと，オブジェクトの移動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①　</a:t>
            </a:r>
            <a:r>
              <a:rPr lang="ja-JP" altLang="en-US" b="1" dirty="0"/>
              <a:t>三面図で，</a:t>
            </a:r>
            <a:r>
              <a:rPr lang="ja-JP" altLang="en-US" dirty="0"/>
              <a:t>オブジェクトの</a:t>
            </a:r>
            <a:r>
              <a:rPr lang="ja-JP" altLang="en-US" b="1" dirty="0"/>
              <a:t>中央部分にマウスをあわせてクリック</a:t>
            </a:r>
            <a:r>
              <a:rPr lang="ja-JP" altLang="en-US" dirty="0"/>
              <a:t>すると，</a:t>
            </a:r>
            <a:r>
              <a:rPr lang="ja-JP" altLang="en-US" b="1" dirty="0"/>
              <a:t>メニュー</a:t>
            </a:r>
            <a:r>
              <a:rPr lang="ja-JP" altLang="en-US" dirty="0"/>
              <a:t>が出る．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　メニューを出した状態で，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kumimoji="1" lang="ja-JP" altLang="en-US" b="1" dirty="0"/>
              <a:t>マウスの左ボタン</a:t>
            </a:r>
            <a:r>
              <a:rPr kumimoji="1" lang="ja-JP" altLang="en-US" dirty="0"/>
              <a:t>を</a:t>
            </a:r>
            <a:r>
              <a:rPr kumimoji="1" lang="ja-JP" altLang="en-US" b="1" dirty="0"/>
              <a:t>押し</a:t>
            </a:r>
            <a:r>
              <a:rPr kumimoji="1" lang="ja-JP" altLang="en-US" dirty="0"/>
              <a:t>ながら</a:t>
            </a:r>
            <a:r>
              <a:rPr kumimoji="1" lang="ja-JP" altLang="en-US" b="1" dirty="0"/>
              <a:t>動かす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　　</a:t>
            </a:r>
            <a:r>
              <a:rPr kumimoji="1" lang="ja-JP" altLang="en-US" dirty="0"/>
              <a:t>と移動できる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572" y="4154230"/>
            <a:ext cx="2946351" cy="244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3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オブジェクトの拡大・縮小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①　</a:t>
            </a:r>
            <a:r>
              <a:rPr lang="ja-JP" altLang="en-US" b="1" dirty="0"/>
              <a:t>三面図で，</a:t>
            </a:r>
            <a:r>
              <a:rPr lang="ja-JP" altLang="en-US" dirty="0"/>
              <a:t>オブジェクトの</a:t>
            </a:r>
            <a:r>
              <a:rPr lang="ja-JP" altLang="en-US" b="1" dirty="0"/>
              <a:t>中央部分にマウスをあわせてクリック</a:t>
            </a:r>
            <a:r>
              <a:rPr lang="ja-JP" altLang="en-US" dirty="0"/>
              <a:t>すると，</a:t>
            </a:r>
            <a:r>
              <a:rPr lang="ja-JP" altLang="en-US" b="1" dirty="0"/>
              <a:t>メニュー</a:t>
            </a:r>
            <a:r>
              <a:rPr lang="ja-JP" altLang="en-US" dirty="0"/>
              <a:t>が出る．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　メニューを出した状態で，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lang="ja-JP" altLang="en-US" b="1" dirty="0"/>
              <a:t>マウス</a:t>
            </a:r>
            <a:r>
              <a:rPr lang="ja-JP" altLang="en-US" dirty="0"/>
              <a:t>を上の「</a:t>
            </a:r>
            <a:r>
              <a:rPr lang="en-US" altLang="ja-JP" dirty="0"/>
              <a:t>Edit</a:t>
            </a:r>
            <a:r>
              <a:rPr lang="ja-JP" altLang="en-US" dirty="0"/>
              <a:t>」のところに動かす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010" y="3213497"/>
            <a:ext cx="2245001" cy="186196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5593" y="3213497"/>
            <a:ext cx="2258535" cy="1873193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3488132" y="3336058"/>
            <a:ext cx="853742" cy="493986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42641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③ すると，オブジェクトの大きさを</a:t>
            </a:r>
            <a:r>
              <a:rPr lang="ja-JP" altLang="en-US" b="1" dirty="0"/>
              <a:t>変更できるモード</a:t>
            </a:r>
            <a:r>
              <a:rPr lang="ja-JP" altLang="en-US" dirty="0"/>
              <a:t>に変わる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④　大きさの変更が終わったら，オブジェクト</a:t>
            </a:r>
            <a:r>
              <a:rPr kumimoji="1" lang="ja-JP" altLang="en-US" b="1" dirty="0"/>
              <a:t>以外の部分</a:t>
            </a:r>
            <a:r>
              <a:rPr kumimoji="1" lang="ja-JP" altLang="en-US" dirty="0"/>
              <a:t>をクリック</a:t>
            </a:r>
            <a:r>
              <a:rPr lang="ja-JP" altLang="en-US" dirty="0"/>
              <a:t>して，モードを解除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089" y="2024852"/>
            <a:ext cx="3507639" cy="252045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8118" y="2024852"/>
            <a:ext cx="3944658" cy="252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71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290</Words>
  <Application>Microsoft Office PowerPoint</Application>
  <PresentationFormat>画面に合わせる (4:3)</PresentationFormat>
  <Paragraphs>53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Office テーマ</vt:lpstr>
      <vt:lpstr>3-9 Tridiv で，三面図を体験する </vt:lpstr>
      <vt:lpstr>Tridiv</vt:lpstr>
      <vt:lpstr>Tridiv</vt:lpstr>
      <vt:lpstr>Tridiv</vt:lpstr>
      <vt:lpstr>Tridiv での三面図</vt:lpstr>
      <vt:lpstr>オブジェクトのメニューと，オブジェクトの移動</vt:lpstr>
      <vt:lpstr>オブジェクトの拡大・縮小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3-5 ポリゴンとテクスチャー </dc:title>
  <dc:creator>kunihiko</dc:creator>
  <cp:lastModifiedBy>金子 邦彦</cp:lastModifiedBy>
  <cp:revision>6</cp:revision>
  <dcterms:created xsi:type="dcterms:W3CDTF">2020-05-21T01:51:08Z</dcterms:created>
  <dcterms:modified xsi:type="dcterms:W3CDTF">2021-05-06T12:52:49Z</dcterms:modified>
</cp:coreProperties>
</file>