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D7AEA1-BB23-8AD2-4A48-5A8F21B0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1AFAE48-37B8-9222-88ED-68EA3298A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7D99CA-249E-E412-C1E7-CD9123214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465987-BFFC-1FAA-D515-6D3C9732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0A7FD7-8942-E6CE-AACA-1D75832F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CAE2D-A93D-B354-10A4-D5459DD5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AA27DDF-BBF7-F64F-D391-5A7BBEEAF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2941FB-46DF-A419-B70F-FCD6AD07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C37C6-F184-DB1D-AE95-8071F613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7C9AAE-A00D-F1DA-3A65-62E515F3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20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CE82BC-D67F-6A75-2609-6767C3B9C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8E735CA-9DAD-76A5-A893-1EB0461C3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F8329E-3343-A47F-67F6-8E316D15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4BE347-AE3C-02A9-58B7-A0EB419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A4A7D-74A3-29D2-7A0C-9A1A7A8E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99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D9BC13-8B62-6694-E814-85B203D5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B5CAD6-3FD2-CD23-C3A1-6BFE7527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5B7B57-991E-D696-1DF4-B9334EB4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978446-4443-2066-1F6F-4C6E4D84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6DCAF3-3A30-6111-83DF-0A24127D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79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F2578E-72B2-1F20-FA52-40BE8947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97B54D-A8AD-4169-9766-463D6F152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45BA70-2FCA-6A8F-A217-4240B70B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688D49-A832-8BC8-C7E8-CC78C727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15D7A1-4F77-F7F5-5CF3-0D3248EB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32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F76504-3951-E449-7718-B76CC8AC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A1DDDA-0406-6738-2160-1FDB1BDEE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17F2E6B-F9A0-ED5D-04E3-5FFC4AD0A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019F546-CFED-3918-4FFD-10C1A06A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B02E6D-CAB7-D9FE-0D83-A0102463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7C8868-BFF5-0B99-0CBC-24BBD1F0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16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DDE93C-8DAC-DA11-670C-7DF2EBAD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00C487-F906-9C25-C4CB-2498F30B4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A62F54-506C-89AA-B3D5-86FF1E620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2A179A5-EBAA-5F06-B690-64AE53CD6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6C06CA-4874-BEA8-3586-21825E552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4266492-D557-D075-1E10-4CFC4907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1FEFD24-98AE-C71B-6C8D-D52D4803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B1E224B-9FD0-7EC3-6331-6DEED211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12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D1F609-7435-8C6B-2E88-A0609527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FCA208A-085E-73BF-36E5-0401BBCE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F3779A-9BAE-25C4-B0F1-AEFE35C5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D418173-0D44-D06B-7FF6-40565A2B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68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30A55B0-D4D7-F43A-3407-B9C241BCC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69983C-F2D8-A815-7FFA-CCAC0A00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45DD-0341-A7CD-BFD1-D03B51AA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67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E0F3DD-D732-8221-F322-23B6B587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6EB5CD-279D-65D5-4FFE-F0D479A12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39F1DA-5066-78D4-CF24-3D1C97AF3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B3857C-D6E8-56CF-0E34-D589E15C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91CE168-14B4-CBF3-8B52-151EAC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9F949D-25BB-CC5F-2F67-6E02CC62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12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2B515-0760-B64D-A1C9-6C59C6DD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FA04058-56C2-7DA1-9130-2A0266C50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ECC372F-61DD-3AE2-61EA-0A59F77C8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C24CF0-48DD-FE61-68DD-58B90EA1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C4942E-4733-7C32-08B1-EC15C8CD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09B314-1972-20F1-B0FE-B065BD59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10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7640241-7A1A-C639-2574-8F076A73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027DE9-45B9-DF5A-59A9-577CFAF4D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BC2D87-3297-6E99-CFEE-78923F9FA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42AE25-368D-4F62-9FA5-EF988F85C647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077EEB-1E6C-FD5D-455F-708761D9F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CEEC8E-7685-A055-4264-5E188C8EC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E9E56-7C1B-4219-94C4-70B1A288EF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954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AA7A8B0A-6B8A-66DF-5E0B-736718BA6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6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64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28A5-A5FC-C3B7-D130-C188454E9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1E33F42-35C2-22A5-7755-FE5D05EC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0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341882-87AF-9841-C864-71E5C421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スクリーンショットの画面&#10;&#10;AI 生成コンテンツは誤りを含む可能性があります。">
            <a:extLst>
              <a:ext uri="{FF2B5EF4-FFF2-40B4-BE49-F238E27FC236}">
                <a16:creationId xmlns:a16="http://schemas.microsoft.com/office/drawing/2014/main" id="{1A349EC5-55F4-4651-4B71-D7A55CF867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0" r="125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4681CE-DEA3-92D1-79DA-46930D584010}"/>
              </a:ext>
            </a:extLst>
          </p:cNvPr>
          <p:cNvSpPr txBox="1"/>
          <p:nvPr/>
        </p:nvSpPr>
        <p:spPr>
          <a:xfrm>
            <a:off x="0" y="6667450"/>
            <a:ext cx="23439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図解の作成には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398929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50B76-625E-F42C-8759-E440A15F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3042EFB9-9411-5A8C-9096-21EE570D4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9F51-A372-D59F-CFB5-E93960A0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46651CC-0727-332F-8DC4-D0202B8F7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0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00EC-D005-7CD1-21DD-74E911F08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603BEB0-44B9-AA9E-5526-B6CD695F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2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8688-89D7-D3F4-7F7E-E73A07B9B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399077E-4662-E83E-6A24-B29CCDFC0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6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169A-9A5C-D711-B095-3435D53BF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85CED87-2749-3C5C-9E3D-CADB1E1D0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A746D-5471-D840-7C48-121EEA049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8CC25E6-3E6B-F949-4111-5B88A9EF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516C0-B4F9-8270-0D26-BCDADAAFB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319ADF8-21DB-4AFA-1879-365006F94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79878-CF48-0DBD-F525-244466B7B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45BA093-02C5-D65C-A1BC-D154BCE32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ワイド画面</PresentationFormat>
  <Paragraphs>1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金子　邦彦</dc:creator>
  <cp:lastModifiedBy>金子　邦彦</cp:lastModifiedBy>
  <cp:revision>2</cp:revision>
  <dcterms:created xsi:type="dcterms:W3CDTF">2026-02-05T13:25:25Z</dcterms:created>
  <dcterms:modified xsi:type="dcterms:W3CDTF">2026-02-05T13:56:12Z</dcterms:modified>
</cp:coreProperties>
</file>