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41" y="3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3776A-DEE5-41F4-93D7-585037D4A447}" type="datetimeFigureOut">
              <a:rPr kumimoji="1" lang="ja-JP" altLang="en-US" smtClean="0"/>
              <a:t>2021/6/28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0784-B8BA-4935-9AF6-36A893A4F6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1094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3776A-DEE5-41F4-93D7-585037D4A447}" type="datetimeFigureOut">
              <a:rPr kumimoji="1" lang="ja-JP" altLang="en-US" smtClean="0"/>
              <a:t>2021/6/28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0784-B8BA-4935-9AF6-36A893A4F6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0158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3776A-DEE5-41F4-93D7-585037D4A447}" type="datetimeFigureOut">
              <a:rPr kumimoji="1" lang="ja-JP" altLang="en-US" smtClean="0"/>
              <a:t>2021/6/28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0784-B8BA-4935-9AF6-36A893A4F6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4819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3776A-DEE5-41F4-93D7-585037D4A447}" type="datetimeFigureOut">
              <a:rPr kumimoji="1" lang="ja-JP" altLang="en-US" smtClean="0"/>
              <a:t>2021/6/28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0784-B8BA-4935-9AF6-36A893A4F6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962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3776A-DEE5-41F4-93D7-585037D4A447}" type="datetimeFigureOut">
              <a:rPr kumimoji="1" lang="ja-JP" altLang="en-US" smtClean="0"/>
              <a:t>2021/6/28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0784-B8BA-4935-9AF6-36A893A4F6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973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3776A-DEE5-41F4-93D7-585037D4A447}" type="datetimeFigureOut">
              <a:rPr kumimoji="1" lang="ja-JP" altLang="en-US" smtClean="0"/>
              <a:t>2021/6/28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0784-B8BA-4935-9AF6-36A893A4F6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3569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3776A-DEE5-41F4-93D7-585037D4A447}" type="datetimeFigureOut">
              <a:rPr kumimoji="1" lang="ja-JP" altLang="en-US" smtClean="0"/>
              <a:t>2021/6/28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0784-B8BA-4935-9AF6-36A893A4F6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1578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3776A-DEE5-41F4-93D7-585037D4A447}" type="datetimeFigureOut">
              <a:rPr kumimoji="1" lang="ja-JP" altLang="en-US" smtClean="0"/>
              <a:t>2021/6/28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0784-B8BA-4935-9AF6-36A893A4F6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659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3776A-DEE5-41F4-93D7-585037D4A447}" type="datetimeFigureOut">
              <a:rPr kumimoji="1" lang="ja-JP" altLang="en-US" smtClean="0"/>
              <a:t>2021/6/28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0784-B8BA-4935-9AF6-36A893A4F6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733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3776A-DEE5-41F4-93D7-585037D4A447}" type="datetimeFigureOut">
              <a:rPr kumimoji="1" lang="ja-JP" altLang="en-US" smtClean="0"/>
              <a:t>2021/6/28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0784-B8BA-4935-9AF6-36A893A4F6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7942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3776A-DEE5-41F4-93D7-585037D4A447}" type="datetimeFigureOut">
              <a:rPr kumimoji="1" lang="ja-JP" altLang="en-US" smtClean="0"/>
              <a:t>2021/6/28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0784-B8BA-4935-9AF6-36A893A4F6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1270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3776A-DEE5-41F4-93D7-585037D4A447}" type="datetimeFigureOut">
              <a:rPr kumimoji="1" lang="ja-JP" altLang="en-US" smtClean="0"/>
              <a:t>2021/6/28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A0784-B8BA-4935-9AF6-36A893A4F6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4527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楕円 5">
            <a:extLst>
              <a:ext uri="{FF2B5EF4-FFF2-40B4-BE49-F238E27FC236}">
                <a16:creationId xmlns:a16="http://schemas.microsoft.com/office/drawing/2014/main" id="{049CC25A-090B-49AA-9933-FE0C2D14889C}"/>
              </a:ext>
            </a:extLst>
          </p:cNvPr>
          <p:cNvSpPr/>
          <p:nvPr/>
        </p:nvSpPr>
        <p:spPr>
          <a:xfrm>
            <a:off x="2631989" y="1031789"/>
            <a:ext cx="3673808" cy="346607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196309" y="3915831"/>
            <a:ext cx="27552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虹彩</a:t>
            </a:r>
            <a:endParaRPr kumimoji="1" lang="ja-JP" altLang="en-US" sz="4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32273" y="1553688"/>
            <a:ext cx="27552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瞳孔</a:t>
            </a:r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1816925" y="1935678"/>
            <a:ext cx="1888176" cy="49876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 flipH="1" flipV="1">
            <a:off x="6030310" y="3613468"/>
            <a:ext cx="1090551" cy="44894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楕円 1">
            <a:extLst>
              <a:ext uri="{FF2B5EF4-FFF2-40B4-BE49-F238E27FC236}">
                <a16:creationId xmlns:a16="http://schemas.microsoft.com/office/drawing/2014/main" id="{B5D39A90-A4D2-4698-9CE1-CC55FCA181D9}"/>
              </a:ext>
            </a:extLst>
          </p:cNvPr>
          <p:cNvSpPr/>
          <p:nvPr/>
        </p:nvSpPr>
        <p:spPr>
          <a:xfrm>
            <a:off x="3654197" y="2057029"/>
            <a:ext cx="1351251" cy="124803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62468715-4AD7-4EDF-BB92-F416D6B32990}"/>
              </a:ext>
            </a:extLst>
          </p:cNvPr>
          <p:cNvSpPr/>
          <p:nvPr/>
        </p:nvSpPr>
        <p:spPr>
          <a:xfrm>
            <a:off x="3941807" y="2360301"/>
            <a:ext cx="265671" cy="19754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フリーフォーム: 図形 10">
            <a:extLst>
              <a:ext uri="{FF2B5EF4-FFF2-40B4-BE49-F238E27FC236}">
                <a16:creationId xmlns:a16="http://schemas.microsoft.com/office/drawing/2014/main" id="{A345B060-F262-4F35-9C0B-FF45F923086D}"/>
              </a:ext>
            </a:extLst>
          </p:cNvPr>
          <p:cNvSpPr/>
          <p:nvPr/>
        </p:nvSpPr>
        <p:spPr>
          <a:xfrm>
            <a:off x="1020612" y="509890"/>
            <a:ext cx="6708371" cy="1244093"/>
          </a:xfrm>
          <a:custGeom>
            <a:avLst/>
            <a:gdLst>
              <a:gd name="connsiteX0" fmla="*/ 0 w 7840362"/>
              <a:gd name="connsiteY0" fmla="*/ 0 h 1649627"/>
              <a:gd name="connsiteX1" fmla="*/ 2162432 w 7840362"/>
              <a:gd name="connsiteY1" fmla="*/ 74140 h 1649627"/>
              <a:gd name="connsiteX2" fmla="*/ 4701745 w 7840362"/>
              <a:gd name="connsiteY2" fmla="*/ 358346 h 1649627"/>
              <a:gd name="connsiteX3" fmla="*/ 7840362 w 7840362"/>
              <a:gd name="connsiteY3" fmla="*/ 1649627 h 1649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40362" h="1649627">
                <a:moveTo>
                  <a:pt x="0" y="0"/>
                </a:moveTo>
                <a:cubicBezTo>
                  <a:pt x="689404" y="7208"/>
                  <a:pt x="1378808" y="14416"/>
                  <a:pt x="2162432" y="74140"/>
                </a:cubicBezTo>
                <a:cubicBezTo>
                  <a:pt x="2946056" y="133864"/>
                  <a:pt x="3755423" y="95765"/>
                  <a:pt x="4701745" y="358346"/>
                </a:cubicBezTo>
                <a:cubicBezTo>
                  <a:pt x="5648067" y="620927"/>
                  <a:pt x="6744214" y="1135277"/>
                  <a:pt x="7840362" y="1649627"/>
                </a:cubicBezTo>
              </a:path>
            </a:pathLst>
          </a:custGeom>
          <a:ln w="666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リーフォーム: 図形 11">
            <a:extLst>
              <a:ext uri="{FF2B5EF4-FFF2-40B4-BE49-F238E27FC236}">
                <a16:creationId xmlns:a16="http://schemas.microsoft.com/office/drawing/2014/main" id="{D3F2B1B8-7BA6-4256-89C8-4A73B2B8E0D7}"/>
              </a:ext>
            </a:extLst>
          </p:cNvPr>
          <p:cNvSpPr/>
          <p:nvPr/>
        </p:nvSpPr>
        <p:spPr>
          <a:xfrm>
            <a:off x="432263" y="3366655"/>
            <a:ext cx="6583680" cy="1653103"/>
          </a:xfrm>
          <a:custGeom>
            <a:avLst/>
            <a:gdLst>
              <a:gd name="connsiteX0" fmla="*/ 0 w 6708371"/>
              <a:gd name="connsiteY0" fmla="*/ 0 h 1693978"/>
              <a:gd name="connsiteX1" fmla="*/ 1596043 w 6708371"/>
              <a:gd name="connsiteY1" fmla="*/ 947650 h 1693978"/>
              <a:gd name="connsiteX2" fmla="*/ 4472247 w 6708371"/>
              <a:gd name="connsiteY2" fmla="*/ 1604356 h 1693978"/>
              <a:gd name="connsiteX3" fmla="*/ 6708371 w 6708371"/>
              <a:gd name="connsiteY3" fmla="*/ 1670858 h 1693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08371" h="1693978">
                <a:moveTo>
                  <a:pt x="0" y="0"/>
                </a:moveTo>
                <a:cubicBezTo>
                  <a:pt x="425334" y="340128"/>
                  <a:pt x="850669" y="680257"/>
                  <a:pt x="1596043" y="947650"/>
                </a:cubicBezTo>
                <a:cubicBezTo>
                  <a:pt x="2341418" y="1215043"/>
                  <a:pt x="3620192" y="1483821"/>
                  <a:pt x="4472247" y="1604356"/>
                </a:cubicBezTo>
                <a:cubicBezTo>
                  <a:pt x="5324302" y="1724891"/>
                  <a:pt x="6016336" y="1697874"/>
                  <a:pt x="6708371" y="1670858"/>
                </a:cubicBezTo>
              </a:path>
            </a:pathLst>
          </a:cu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5078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邦彦 金子</cp:lastModifiedBy>
  <cp:revision>3</cp:revision>
  <dcterms:created xsi:type="dcterms:W3CDTF">2018-12-16T04:17:58Z</dcterms:created>
  <dcterms:modified xsi:type="dcterms:W3CDTF">2021-06-28T04:24:53Z</dcterms:modified>
</cp:coreProperties>
</file>