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1865" r:id="rId2"/>
    <p:sldId id="1866" r:id="rId3"/>
    <p:sldId id="992" r:id="rId4"/>
    <p:sldId id="982" r:id="rId5"/>
    <p:sldId id="969" r:id="rId6"/>
    <p:sldId id="993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000000"/>
    <a:srgbClr val="FF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06" y="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6" d="100"/>
          <a:sy n="36" d="100"/>
        </p:scale>
        <p:origin x="1568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92763BF-D648-4028-9754-3615FF609D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10CE5D-8673-4CA7-9090-0325947625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FF2E0-C691-4652-BD93-B8DB4314A43F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FF5B21-A326-4B36-82F5-4E6EA1A9FF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E679C3-E509-4B6D-8BC5-8667FC746E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BFD2C-F54A-4665-824F-63737EEC6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97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8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8DB1-D34B-4569-8855-12333286FFD6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64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AC9D-EF09-4E31-BA9F-6384C390A9ED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08DC-9898-4990-9497-2E08F3A02288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6519-B0B6-41F3-B839-B656253B329A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5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2C86-BA58-4B89-A5CD-4796D8AA503E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0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ccounts.google.com/SignU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xxxxxxxxx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0171" y="1741337"/>
            <a:ext cx="6611258" cy="2387918"/>
          </a:xfrm>
        </p:spPr>
        <p:txBody>
          <a:bodyPr anchor="b">
            <a:normAutofit/>
          </a:bodyPr>
          <a:lstStyle/>
          <a:p>
            <a:r>
              <a:rPr lang="en-US" altLang="ja-JP" sz="4500" dirty="0">
                <a:solidFill>
                  <a:schemeClr val="tx2"/>
                </a:solidFill>
              </a:rPr>
              <a:t>Google </a:t>
            </a:r>
            <a:r>
              <a:rPr lang="ja-JP" altLang="en-US" sz="4500" dirty="0">
                <a:solidFill>
                  <a:schemeClr val="tx2"/>
                </a:solidFill>
              </a:rPr>
              <a:t>アカウント</a:t>
            </a:r>
            <a:br>
              <a:rPr lang="en-US" altLang="ja-JP" sz="4500" dirty="0">
                <a:solidFill>
                  <a:schemeClr val="tx2"/>
                </a:solidFill>
              </a:rPr>
            </a:br>
            <a:endParaRPr lang="ja-JP" altLang="en-US" sz="4500" dirty="0">
              <a:solidFill>
                <a:schemeClr val="tx2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BB6C5D-5D04-49F7-B5F6-C3E1CB233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4128" y="4200522"/>
            <a:ext cx="5055514" cy="682079"/>
          </a:xfrm>
        </p:spPr>
        <p:txBody>
          <a:bodyPr>
            <a:normAutofit/>
          </a:bodyPr>
          <a:lstStyle/>
          <a:p>
            <a:endParaRPr kumimoji="1" lang="ja-JP" altLang="en-US">
              <a:solidFill>
                <a:schemeClr val="tx2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28" y="0"/>
            <a:ext cx="3872286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6553998" y="4267997"/>
            <a:ext cx="3142400" cy="2037604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927AD-60E3-9A5D-ABD9-F76E508C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CCBC15-9C90-FDD3-5586-ED8B16A1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Google </a:t>
            </a:r>
            <a:r>
              <a:rPr kumimoji="1" lang="ja-JP" altLang="en-US" dirty="0"/>
              <a:t>アカウントは、無料で取得可能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各自で登録が必要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その際、電話番号などの登録が必要になる。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各自でよく確認し、心配なことがある場合には取りやめてください</a:t>
            </a:r>
            <a:r>
              <a:rPr kumimoji="1" lang="ja-JP" altLang="en-US" dirty="0"/>
              <a:t>。（その場合でも、授業の多くの部分は実施できるようにします）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7E45CA-E86E-3C39-4197-FF75C724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4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3A6C-112E-48D6-83E9-5ADA8CF9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5333166"/>
          </a:xfrm>
        </p:spPr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Google </a:t>
            </a:r>
            <a:r>
              <a:rPr lang="ja-JP" altLang="en-US" b="1" dirty="0">
                <a:solidFill>
                  <a:srgbClr val="C00000"/>
                </a:solidFill>
              </a:rPr>
              <a:t>アカウント</a:t>
            </a:r>
            <a:r>
              <a:rPr lang="ja-JP" altLang="en-US" dirty="0"/>
              <a:t>は、</a:t>
            </a:r>
            <a:r>
              <a:rPr lang="en-US" altLang="ja-JP" dirty="0"/>
              <a:t>Google </a:t>
            </a:r>
            <a:r>
              <a:rPr lang="ja-JP" altLang="en-US" dirty="0"/>
              <a:t>のオンラインサービス等の利用のときに使うアカウント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b="1" dirty="0"/>
              <a:t>ID</a:t>
            </a:r>
            <a:r>
              <a:rPr lang="en-US" altLang="ja-JP" dirty="0"/>
              <a:t>, </a:t>
            </a:r>
            <a:r>
              <a:rPr lang="ja-JP" altLang="en-US" b="1" dirty="0"/>
              <a:t>パスワード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ja-JP" altLang="en-US" dirty="0"/>
              <a:t>（</a:t>
            </a:r>
            <a:r>
              <a:rPr lang="en-US" altLang="ja-JP" dirty="0"/>
              <a:t>ID, </a:t>
            </a:r>
            <a:r>
              <a:rPr lang="ja-JP" altLang="en-US" dirty="0"/>
              <a:t>パスワードは自分で決める）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b="1" dirty="0">
                <a:solidFill>
                  <a:srgbClr val="C00000"/>
                </a:solidFill>
              </a:rPr>
              <a:t>Google </a:t>
            </a:r>
            <a:r>
              <a:rPr lang="en-US" altLang="ja-JP" b="1" dirty="0" err="1">
                <a:solidFill>
                  <a:srgbClr val="C00000"/>
                </a:solidFill>
              </a:rPr>
              <a:t>Colaboratory</a:t>
            </a:r>
            <a:r>
              <a:rPr lang="en-US" altLang="ja-JP" b="1" dirty="0">
                <a:solidFill>
                  <a:srgbClr val="C00000"/>
                </a:solidFill>
              </a:rPr>
              <a:t> </a:t>
            </a:r>
            <a:r>
              <a:rPr lang="ja-JP" altLang="en-US" dirty="0"/>
              <a:t>も利用</a:t>
            </a:r>
            <a:endParaRPr lang="en-US" altLang="ja-JP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65912-21B9-46E3-A044-C0C11B7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62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BD792-58A5-473C-93E3-C257B976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1225"/>
          </a:xfrm>
        </p:spPr>
        <p:txBody>
          <a:bodyPr>
            <a:noAutofit/>
          </a:bodyPr>
          <a:lstStyle/>
          <a:p>
            <a:r>
              <a:rPr lang="en-US" altLang="ja-JP" dirty="0"/>
              <a:t>Google </a:t>
            </a:r>
            <a:r>
              <a:rPr lang="en-US" altLang="ja-JP" dirty="0" err="1"/>
              <a:t>Colabotaroy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/>
              <a:t>Google </a:t>
            </a:r>
            <a:r>
              <a:rPr lang="ja-JP" altLang="en-US" dirty="0"/>
              <a:t>アカウント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F2DBA6-B906-41E8-9DDA-A97BCA39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1244600"/>
            <a:ext cx="8461208" cy="49192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Google </a:t>
            </a:r>
            <a:r>
              <a:rPr lang="en-US" altLang="ja-JP" dirty="0" err="1"/>
              <a:t>Colaboratory</a:t>
            </a:r>
            <a:r>
              <a:rPr lang="en-US" altLang="ja-JP" dirty="0"/>
              <a:t> </a:t>
            </a:r>
            <a:r>
              <a:rPr lang="ja-JP" altLang="en-US" dirty="0"/>
              <a:t>の本格的な利用には、</a:t>
            </a:r>
            <a:r>
              <a:rPr lang="en-US" altLang="ja-JP" dirty="0"/>
              <a:t>Google </a:t>
            </a:r>
            <a:r>
              <a:rPr lang="ja-JP" altLang="en-US" dirty="0"/>
              <a:t>アカウントが</a:t>
            </a:r>
            <a:r>
              <a:rPr lang="ja-JP" altLang="en-US" b="1" dirty="0"/>
              <a:t>必要</a:t>
            </a:r>
            <a:endParaRPr lang="en-US" altLang="ja-JP" dirty="0"/>
          </a:p>
          <a:p>
            <a:r>
              <a:rPr lang="ja-JP" altLang="en-US" b="1" dirty="0"/>
              <a:t>ノートブック</a:t>
            </a:r>
            <a:r>
              <a:rPr lang="ja-JP" altLang="en-US" dirty="0"/>
              <a:t>の</a:t>
            </a:r>
            <a:r>
              <a:rPr lang="ja-JP" altLang="en-US" b="1" dirty="0"/>
              <a:t>新規作成，編集，保存，公開</a:t>
            </a:r>
            <a:endParaRPr lang="en-US" altLang="ja-JP" b="1" dirty="0"/>
          </a:p>
          <a:p>
            <a:r>
              <a:rPr lang="en-US" altLang="ja-JP" b="1" dirty="0"/>
              <a:t>Python</a:t>
            </a:r>
            <a:r>
              <a:rPr lang="ja-JP" altLang="en-US" b="1" dirty="0"/>
              <a:t> プログラム</a:t>
            </a:r>
            <a:r>
              <a:rPr lang="ja-JP" altLang="en-US" dirty="0"/>
              <a:t>の</a:t>
            </a:r>
            <a:r>
              <a:rPr lang="ja-JP" altLang="en-US" b="1" dirty="0"/>
              <a:t>編集，実行</a:t>
            </a:r>
            <a:endParaRPr lang="en-US" altLang="ja-JP" b="1" dirty="0"/>
          </a:p>
          <a:p>
            <a:r>
              <a:rPr lang="ja-JP" altLang="en-US" b="1" dirty="0"/>
              <a:t>システム操作のコマンド</a:t>
            </a:r>
            <a:r>
              <a:rPr lang="ja-JP" altLang="en-US" dirty="0"/>
              <a:t>の</a:t>
            </a:r>
            <a:r>
              <a:rPr lang="ja-JP" altLang="en-US" b="1" dirty="0"/>
              <a:t>実行</a:t>
            </a:r>
            <a:endParaRPr lang="en-US" altLang="ja-JP" b="1" dirty="0"/>
          </a:p>
          <a:p>
            <a:r>
              <a:rPr lang="ja-JP" altLang="en-US" b="1" dirty="0"/>
              <a:t>ファイル</a:t>
            </a:r>
            <a:r>
              <a:rPr lang="ja-JP" altLang="en-US" dirty="0"/>
              <a:t>の</a:t>
            </a:r>
            <a:r>
              <a:rPr lang="ja-JP" altLang="en-US" b="1" dirty="0"/>
              <a:t>アップロード</a:t>
            </a:r>
            <a:r>
              <a:rPr lang="ja-JP" altLang="en-US" dirty="0"/>
              <a:t>，</a:t>
            </a:r>
            <a:r>
              <a:rPr lang="ja-JP" altLang="en-US" b="1" dirty="0"/>
              <a:t>ダウンロード</a:t>
            </a:r>
            <a:endParaRPr lang="en-US" altLang="ja-JP" b="1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Google </a:t>
            </a:r>
            <a:r>
              <a:rPr lang="ja-JP" altLang="en-US" dirty="0"/>
              <a:t>アカウントが</a:t>
            </a:r>
            <a:r>
              <a:rPr lang="ja-JP" altLang="en-US" b="1" dirty="0"/>
              <a:t>無くても</a:t>
            </a:r>
            <a:r>
              <a:rPr lang="ja-JP" altLang="en-US" dirty="0"/>
              <a:t>、他の人が公開しているノートブックの</a:t>
            </a:r>
            <a:r>
              <a:rPr lang="ja-JP" altLang="en-US" dirty="0">
                <a:solidFill>
                  <a:srgbClr val="FF0000"/>
                </a:solidFill>
              </a:rPr>
              <a:t>閲覧のみは可能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F54286-3396-4311-B627-CAB8DB05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1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3A6C-112E-48D6-83E9-5ADA8CF9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アカウントの新規取得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</a:t>
            </a:r>
            <a:r>
              <a:rPr lang="ja-JP" altLang="en-US" b="1" dirty="0"/>
              <a:t>①，②の方法など</a:t>
            </a:r>
            <a:r>
              <a:rPr lang="ja-JP" altLang="en-US" dirty="0"/>
              <a:t>で，</a:t>
            </a:r>
            <a:r>
              <a:rPr lang="en-US" altLang="ja-JP" dirty="0"/>
              <a:t>Google </a:t>
            </a:r>
            <a:r>
              <a:rPr lang="ja-JP" altLang="en-US" dirty="0"/>
              <a:t>アカウントの取得ができる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Google </a:t>
            </a:r>
            <a:r>
              <a:rPr lang="en-US" altLang="ja-JP" dirty="0" err="1"/>
              <a:t>Colaboratory</a:t>
            </a:r>
            <a:r>
              <a:rPr lang="ja-JP" altLang="en-US" dirty="0"/>
              <a:t>の</a:t>
            </a:r>
            <a:r>
              <a:rPr lang="ja-JP" altLang="en-US" b="1" dirty="0"/>
              <a:t>使用中</a:t>
            </a:r>
            <a:r>
              <a:rPr lang="ja-JP" altLang="en-US" dirty="0"/>
              <a:t>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Google </a:t>
            </a:r>
            <a:r>
              <a:rPr lang="ja-JP" altLang="en-US" dirty="0" err="1"/>
              <a:t>への</a:t>
            </a:r>
            <a:r>
              <a:rPr lang="ja-JP" altLang="en-US" dirty="0"/>
              <a:t>ログインが必要」と表示されたとき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「ログイン」，「アカウントを作成」と操作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/>
              <a:t>Google </a:t>
            </a:r>
            <a:r>
              <a:rPr lang="ja-JP" altLang="en-US" dirty="0"/>
              <a:t>アカウント作成のページを開く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https://accounts.google.com/SignUp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65912-21B9-46E3-A044-C0C11B7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316C425-CADC-4357-AC55-FE4946387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163" y="3512836"/>
            <a:ext cx="3461818" cy="12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0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3A6C-112E-48D6-83E9-5ADA8CF9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Google </a:t>
            </a:r>
            <a:r>
              <a:rPr lang="ja-JP" altLang="en-US" dirty="0"/>
              <a:t>アカウントの新規取得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59131"/>
            <a:ext cx="5126455" cy="3820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次の情報を登録する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氏名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自分が希望するメールアドレス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en-US" altLang="ja-JP" sz="2400" dirty="0"/>
              <a:t>     </a:t>
            </a:r>
            <a:r>
              <a:rPr kumimoji="1" lang="ja-JP" altLang="en-US" sz="2400" dirty="0"/>
              <a:t>＜ユーザー名＞</a:t>
            </a:r>
            <a:r>
              <a:rPr kumimoji="1" lang="en-US" altLang="ja-JP" sz="2400" dirty="0">
                <a:hlinkClick r:id="rId2"/>
              </a:rPr>
              <a:t>@</a:t>
            </a:r>
            <a:r>
              <a:rPr kumimoji="1" lang="en-US" altLang="ja-JP" sz="2400" dirty="0" err="1">
                <a:hlinkClick r:id="rId2"/>
              </a:rPr>
              <a:t>gmail.com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パスワード，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電話番号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b="1" dirty="0"/>
              <a:t>生年月日，性別</a:t>
            </a:r>
            <a:endParaRPr kumimoji="1" lang="en-US" altLang="ja-JP" sz="24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65912-21B9-46E3-A044-C0C11B7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3896D71-2476-4AEA-8A0B-800F97501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646" y="3429000"/>
            <a:ext cx="2394335" cy="315814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AEF162C-E5FB-44F8-82E3-9C7A01BBF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1293" y="3492855"/>
            <a:ext cx="2578010" cy="237454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FB5C25-E10A-4F29-8C32-6A1F34B0CDAA}"/>
              </a:ext>
            </a:extLst>
          </p:cNvPr>
          <p:cNvSpPr/>
          <p:nvPr/>
        </p:nvSpPr>
        <p:spPr>
          <a:xfrm>
            <a:off x="7112000" y="4813300"/>
            <a:ext cx="1830471" cy="3365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BBFCF8F-5FBA-4C53-A197-C7842142738C}"/>
              </a:ext>
            </a:extLst>
          </p:cNvPr>
          <p:cNvCxnSpPr>
            <a:cxnSpLocks/>
          </p:cNvCxnSpPr>
          <p:nvPr/>
        </p:nvCxnSpPr>
        <p:spPr>
          <a:xfrm>
            <a:off x="7112000" y="3180837"/>
            <a:ext cx="289915" cy="163246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C1202-7C35-48D8-B798-78C8E0D86C52}"/>
              </a:ext>
            </a:extLst>
          </p:cNvPr>
          <p:cNvSpPr txBox="1"/>
          <p:nvPr/>
        </p:nvSpPr>
        <p:spPr>
          <a:xfrm>
            <a:off x="5929365" y="1241845"/>
            <a:ext cx="4195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電話番号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80-1234-5678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90-1234-5670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のように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（先頭の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無し）</a:t>
            </a:r>
          </a:p>
        </p:txBody>
      </p:sp>
    </p:spTree>
    <p:extLst>
      <p:ext uri="{BB962C8B-B14F-4D97-AF65-F5344CB8AC3E}">
        <p14:creationId xmlns:p14="http://schemas.microsoft.com/office/powerpoint/2010/main" val="183707207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8917</TotalTime>
  <Words>283</Words>
  <Application>Microsoft Office PowerPoint</Application>
  <PresentationFormat>画面に合わせる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3_Office テーマ</vt:lpstr>
      <vt:lpstr>Google アカウント </vt:lpstr>
      <vt:lpstr>PowerPoint プレゼンテーション</vt:lpstr>
      <vt:lpstr>Google アカウント</vt:lpstr>
      <vt:lpstr>Google Colabotaroy と Google アカウント</vt:lpstr>
      <vt:lpstr>Google アカウントの新規取得</vt:lpstr>
      <vt:lpstr>Google アカウントの新規取得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AI演習</dc:title>
  <dc:creator>kaneko kunihiko</dc:creator>
  <cp:lastModifiedBy>金子　邦彦</cp:lastModifiedBy>
  <cp:revision>743</cp:revision>
  <dcterms:created xsi:type="dcterms:W3CDTF">2019-11-02T00:06:04Z</dcterms:created>
  <dcterms:modified xsi:type="dcterms:W3CDTF">2023-10-17T02:15:13Z</dcterms:modified>
</cp:coreProperties>
</file>