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948" r:id="rId2"/>
    <p:sldId id="558" r:id="rId3"/>
    <p:sldId id="559" r:id="rId4"/>
    <p:sldId id="560" r:id="rId5"/>
    <p:sldId id="561" r:id="rId6"/>
    <p:sldId id="562" r:id="rId7"/>
    <p:sldId id="563" r:id="rId8"/>
    <p:sldId id="564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0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11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12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ex-9. Excel </a:t>
            </a:r>
            <a:r>
              <a:rPr lang="ja-JP" altLang="en-US" dirty="0"/>
              <a:t>での数式のグラフ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放物線のグラフの例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ものを投げると　→　重力で落ちる　（軌跡は放物線を描く）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27" y="2133362"/>
            <a:ext cx="5792299" cy="376499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301316" y="6058341"/>
            <a:ext cx="341632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放物線のグラフの例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67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6" y="989615"/>
            <a:ext cx="740325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-1, -0.5, 0, 0.5, 1, 1.5, 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を書きなさい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968" y="1902627"/>
            <a:ext cx="4097428" cy="4758303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24E8D645-DAAF-4B22-A9A6-584AEDB4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329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1326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放物線の式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=0.5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6951" y="5502903"/>
            <a:ext cx="446045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=0.5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A1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382606"/>
            <a:ext cx="7120113" cy="279007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6DD7DC11-E1F4-4E68-B8A8-3A810AA8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77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84208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B2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354" y="2673236"/>
            <a:ext cx="3820169" cy="404824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EFBCB197-29AE-47F4-8EA2-73A4C084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65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33" y="2607934"/>
            <a:ext cx="4786313" cy="928688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E13DFBFA-5BA9-4701-8C56-EB7938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A1 </a:t>
            </a:r>
            <a:r>
              <a:rPr lang="ja-JP" altLang="en-US" dirty="0"/>
              <a:t>から </a:t>
            </a:r>
            <a:r>
              <a:rPr lang="en-US" altLang="ja-JP" dirty="0"/>
              <a:t>B7 </a:t>
            </a:r>
            <a:r>
              <a:rPr lang="ja-JP" altLang="en-US" dirty="0" err="1"/>
              <a:t>までの</a:t>
            </a:r>
            <a:r>
              <a:rPr lang="ja-JP" altLang="en-US" dirty="0"/>
              <a:t>エリア</a:t>
            </a:r>
            <a:r>
              <a:rPr lang="en-US" altLang="ja-JP" dirty="0"/>
              <a:t> </a:t>
            </a:r>
            <a:r>
              <a:rPr lang="ja-JP" altLang="en-US" dirty="0"/>
              <a:t>を，マウスでドラッグして（範囲選択），散布図を選ぶ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649170" y="2996581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02517" y="3542106"/>
            <a:ext cx="3262432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ここに散布図を作るための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プルダウンメニューがある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930" y="5680817"/>
            <a:ext cx="3775393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マウスでドラッグ（範囲選択）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866829" y="2794908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8212" y="2526514"/>
            <a:ext cx="469731" cy="26839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17260" y="2196200"/>
            <a:ext cx="1210588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挿入タブ</a:t>
            </a:r>
          </a:p>
        </p:txBody>
      </p:sp>
      <p:sp>
        <p:nvSpPr>
          <p:cNvPr id="19" name="右矢印 18"/>
          <p:cNvSpPr/>
          <p:nvPr/>
        </p:nvSpPr>
        <p:spPr>
          <a:xfrm rot="5627575">
            <a:off x="4840730" y="3655489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354" y="4174825"/>
            <a:ext cx="2714625" cy="176450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1" y="2272481"/>
            <a:ext cx="2533252" cy="270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6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1145C81-6964-44F2-BD44-ED641898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y = 0.5 x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の散布図が得られた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15" y="2029502"/>
            <a:ext cx="5952084" cy="386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3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210</Words>
  <Application>Microsoft Office PowerPoint</Application>
  <PresentationFormat>画面に合わせる (4:3)</PresentationFormat>
  <Paragraphs>34</Paragraphs>
  <Slides>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Office テーマ</vt:lpstr>
      <vt:lpstr>ex-9. Excel での数式のグラフ </vt:lpstr>
      <vt:lpstr>放物線のグラフの例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ex-9. Excel での数式のグラフ（Excel の使い方）</dc:title>
  <dc:creator>kaneko kunihiko</dc:creator>
  <cp:lastModifiedBy>金子　邦彦</cp:lastModifiedBy>
  <cp:revision>41</cp:revision>
  <dcterms:created xsi:type="dcterms:W3CDTF">2019-11-02T00:06:04Z</dcterms:created>
  <dcterms:modified xsi:type="dcterms:W3CDTF">2025-03-26T06:03:19Z</dcterms:modified>
</cp:coreProperties>
</file>