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656" r:id="rId2"/>
    <p:sldId id="1865" r:id="rId3"/>
    <p:sldId id="1866" r:id="rId4"/>
    <p:sldId id="1870" r:id="rId5"/>
    <p:sldId id="1048" r:id="rId6"/>
    <p:sldId id="1871" r:id="rId7"/>
    <p:sldId id="1875" r:id="rId8"/>
    <p:sldId id="1874" r:id="rId9"/>
    <p:sldId id="1861" r:id="rId10"/>
    <p:sldId id="1060" r:id="rId11"/>
    <p:sldId id="1862" r:id="rId12"/>
    <p:sldId id="1863" r:id="rId13"/>
    <p:sldId id="1876" r:id="rId1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1" autoAdjust="0"/>
    <p:restoredTop sz="94660"/>
  </p:normalViewPr>
  <p:slideViewPr>
    <p:cSldViewPr snapToGrid="0">
      <p:cViewPr varScale="1">
        <p:scale>
          <a:sx n="55" d="100"/>
          <a:sy n="55" d="100"/>
        </p:scale>
        <p:origin x="224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32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要約：Blender（3次元CG制作ツール） でできること ３次元のリアルな造形 元画像 Blender（3次元CG制作ツール） での テクスチャマッピング。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要約：Blender（3次元CG制作ツール） でできること ３次元のリアルな造形 Blender（3次元CG制作ツール） の PBR マテリアル PBR マテリアルを使うと，このようなことも可能。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要約：ポリゴンは平らな多角形である ポリゴン は平らなので、 平面上の図形 の一種である。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99716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cc/math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arth.google.com/web/@34.4524151,133.22710341,192.05817929a,48.02713513d,35y,27.31498228h,77.75385678t,0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３次元コンピュータグラフィックス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URL: </a:t>
            </a:r>
            <a:r>
              <a:rPr lang="en-US" altLang="ja-JP" dirty="0">
                <a:hlinkClick r:id="rId3"/>
              </a:rPr>
              <a:t>https://www.kkaneko.jp/cc/math/index.html</a:t>
            </a:r>
            <a:endParaRPr lang="ja-JP" altLang="en-US" dirty="0"/>
          </a:p>
          <a:p>
            <a:r>
              <a:rPr lang="ja-JP" altLang="en-US" dirty="0"/>
              <a:t>（デジタルの基礎 </a:t>
            </a:r>
            <a:r>
              <a:rPr lang="en-US" altLang="ja-JP" dirty="0"/>
              <a:t>- </a:t>
            </a:r>
            <a:r>
              <a:rPr lang="ja-JP" altLang="en-US" dirty="0"/>
              <a:t>データの表現・処理）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2E3DCDAE-0B8B-4FB5-80EC-6D39A76CC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23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A11114-0FC5-7234-C628-F1D89C8E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ポリゴン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3C8058-FBAE-A2E3-3EB7-94B6065E8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ポリゴン</a:t>
            </a:r>
            <a:r>
              <a:rPr lang="ja-JP" altLang="en-US" sz="2400" dirty="0"/>
              <a:t>は</a:t>
            </a:r>
            <a:r>
              <a:rPr lang="ja-JP" altLang="en-US" sz="2400" b="1" dirty="0"/>
              <a:t>平らな多角形</a:t>
            </a:r>
            <a:r>
              <a:rPr lang="ja-JP" altLang="en-US" sz="2400" dirty="0"/>
              <a:t>である．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３次元空間内の平面図形（三角形，四角形，五角形など）になる．</a:t>
            </a:r>
            <a:endParaRPr lang="en-US" altLang="ja-JP" sz="2400" dirty="0"/>
          </a:p>
          <a:p>
            <a:r>
              <a:rPr lang="ja-JP" altLang="en-US" sz="2400" b="1" dirty="0"/>
              <a:t>ポリゴンを使用</a:t>
            </a:r>
            <a:r>
              <a:rPr lang="ja-JP" altLang="en-US" sz="2400" dirty="0"/>
              <a:t>することにより，</a:t>
            </a:r>
            <a:r>
              <a:rPr lang="ja-JP" altLang="en-US" sz="2400" b="1" dirty="0"/>
              <a:t>３次元モデルを精密に表現することも可能</a:t>
            </a:r>
            <a:r>
              <a:rPr lang="ja-JP" altLang="en-US" sz="2400" dirty="0"/>
              <a:t>である．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5EEAB5-DCFC-3771-D516-4EDE3B1F5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1F6BA74-7FE8-0BB4-F0C6-53E1C4E2F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5" y="3177046"/>
            <a:ext cx="6570483" cy="358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3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BDA7D8-826D-9F1A-C72C-C7DED51D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３次元モデル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BB2121-E6B5-1D79-BFB7-59B92CE7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３次元モデルにより，</a:t>
            </a:r>
            <a:r>
              <a:rPr lang="ja-JP" altLang="en-US" b="1" dirty="0"/>
              <a:t>現実世界の物体をデジタルで再現</a:t>
            </a:r>
            <a:r>
              <a:rPr lang="ja-JP" altLang="en-US" dirty="0"/>
              <a:t>できる．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41D18B-83BC-4B73-3883-7E431CE7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96C8830-EFE9-46D0-E5F2-2D35BFA8D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0" y="1804493"/>
            <a:ext cx="8389857" cy="45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50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6FF41-D1F1-1B72-67EE-584EF572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ポリゴンメッシュ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74A838-730E-246E-83FC-44726C389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１つ１つの多角形がポリゴン</a:t>
            </a:r>
            <a:r>
              <a:rPr kumimoji="1" lang="ja-JP" altLang="en-US" dirty="0"/>
              <a:t>であり，</a:t>
            </a:r>
            <a:r>
              <a:rPr kumimoji="1" lang="ja-JP" altLang="en-US" b="1" dirty="0"/>
              <a:t>全体でポリゴンメッシュ</a:t>
            </a:r>
            <a:r>
              <a:rPr kumimoji="1" lang="ja-JP" altLang="en-US" dirty="0"/>
              <a:t>となる．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7B0631-FEA1-08C6-1640-1A6EAF2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612C45B-8D28-96F1-6098-1777F86A7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38" y="1809946"/>
            <a:ext cx="7517877" cy="410066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695AE9-A397-6EBA-D289-84585A74CE23}"/>
              </a:ext>
            </a:extLst>
          </p:cNvPr>
          <p:cNvSpPr txBox="1"/>
          <p:nvPr/>
        </p:nvSpPr>
        <p:spPr>
          <a:xfrm>
            <a:off x="1498861" y="51780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ポリゴン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3225A19-7329-634D-30DE-AD69C6B6BC92}"/>
              </a:ext>
            </a:extLst>
          </p:cNvPr>
          <p:cNvSpPr txBox="1"/>
          <p:nvPr/>
        </p:nvSpPr>
        <p:spPr>
          <a:xfrm>
            <a:off x="5134552" y="6082993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ポリゴンメッシュ</a:t>
            </a:r>
          </a:p>
        </p:txBody>
      </p:sp>
    </p:spTree>
    <p:extLst>
      <p:ext uri="{BB962C8B-B14F-4D97-AF65-F5344CB8AC3E}">
        <p14:creationId xmlns:p14="http://schemas.microsoft.com/office/powerpoint/2010/main" val="1248201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933B2D8-8287-050A-9C94-7DB19B305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" y="814257"/>
            <a:ext cx="8935776" cy="487405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049409D-FA15-19C0-D4E7-B5F5D8585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表示モード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638B47-E7F1-895D-DEB6-976612905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1169684"/>
            <a:ext cx="8461208" cy="747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同じ３次元モデルを，異なる</a:t>
            </a:r>
            <a:r>
              <a:rPr kumimoji="1" lang="ja-JP" altLang="en-US" sz="2400" b="1" dirty="0"/>
              <a:t>表示モード</a:t>
            </a:r>
            <a:r>
              <a:rPr kumimoji="1" lang="ja-JP" altLang="en-US" sz="2400" dirty="0"/>
              <a:t>で表示できる．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40EEFE-74BB-F496-91FA-F6A67F9A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FFE847-95EB-1977-8CDB-B9929EB30CB1}"/>
              </a:ext>
            </a:extLst>
          </p:cNvPr>
          <p:cNvSpPr txBox="1"/>
          <p:nvPr/>
        </p:nvSpPr>
        <p:spPr>
          <a:xfrm>
            <a:off x="848855" y="4097461"/>
            <a:ext cx="15696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メッシュ表示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627A8A-037E-8C69-0B29-78E418A6A4F7}"/>
              </a:ext>
            </a:extLst>
          </p:cNvPr>
          <p:cNvSpPr txBox="1"/>
          <p:nvPr/>
        </p:nvSpPr>
        <p:spPr>
          <a:xfrm>
            <a:off x="3935627" y="4130537"/>
            <a:ext cx="877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面表示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5AAE2C-757C-3FA7-1BC6-44A06E9A8174}"/>
              </a:ext>
            </a:extLst>
          </p:cNvPr>
          <p:cNvSpPr txBox="1"/>
          <p:nvPr/>
        </p:nvSpPr>
        <p:spPr>
          <a:xfrm>
            <a:off x="6329902" y="4190507"/>
            <a:ext cx="27238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面表示・シェーディング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（陰影付け）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AA83469-0487-0589-4C87-1C6EC35EA7FC}"/>
              </a:ext>
            </a:extLst>
          </p:cNvPr>
          <p:cNvSpPr txBox="1"/>
          <p:nvPr/>
        </p:nvSpPr>
        <p:spPr>
          <a:xfrm>
            <a:off x="201528" y="4499869"/>
            <a:ext cx="34734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メッシュ表示は，ポリゴンメッシュの辺（ワイヤーフレーム）を表示するモードである．</a:t>
            </a:r>
          </a:p>
        </p:txBody>
      </p:sp>
    </p:spTree>
    <p:extLst>
      <p:ext uri="{BB962C8B-B14F-4D97-AF65-F5344CB8AC3E}">
        <p14:creationId xmlns:p14="http://schemas.microsoft.com/office/powerpoint/2010/main" val="113565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4ACB5E-6276-6EDB-788C-435EB00C5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Google Earth </a:t>
            </a:r>
            <a:r>
              <a:rPr kumimoji="1" lang="ja-JP" altLang="en-US" dirty="0"/>
              <a:t>で表示される３次元の福山大学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EFF5C3-DDDD-5759-71FF-186A4BC3F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918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dirty="0">
                <a:hlinkClick r:id="rId2"/>
              </a:rPr>
              <a:t>https://earth.google.com/web/@34.4524151,133.22710341,192.05817929a,48.02713513d,35y,27.31498228h,77.75385678t,0r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Web </a:t>
            </a:r>
            <a:r>
              <a:rPr lang="ja-JP" altLang="en-US" sz="2000" dirty="0"/>
              <a:t>ブラウザで表示。３次元コンピュータグラフィックスの身近な例</a:t>
            </a:r>
          </a:p>
          <a:p>
            <a:pPr marL="0" indent="0">
              <a:buNone/>
            </a:pPr>
            <a:endParaRPr kumimoji="1" lang="ja-JP" altLang="en-US" sz="1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8E7B10-046D-2317-9F66-29A9B779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AF812EA-7414-AAC1-EB1D-595E87E20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23" y="2265566"/>
            <a:ext cx="6231778" cy="459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FB22AC-5876-659F-7805-8C5FE2BA6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Blender</a:t>
            </a:r>
            <a:r>
              <a:rPr lang="ja-JP" altLang="en-US" dirty="0"/>
              <a:t> の概要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2FE64A-0340-E738-4B3B-69EC7169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b="1" dirty="0"/>
              <a:t>Blender</a:t>
            </a:r>
            <a:r>
              <a:rPr kumimoji="1" lang="ja-JP" altLang="en-US" sz="2400" dirty="0"/>
              <a:t>は，</a:t>
            </a:r>
            <a:r>
              <a:rPr kumimoji="1" lang="ja-JP" altLang="en-US" sz="2400" b="1" dirty="0"/>
              <a:t>３次元コンピュータグラフィックス（</a:t>
            </a:r>
            <a:r>
              <a:rPr kumimoji="1" lang="en-US" altLang="ja-JP" sz="2400" b="1" dirty="0"/>
              <a:t>3DCG</a:t>
            </a:r>
            <a:r>
              <a:rPr kumimoji="1" lang="ja-JP" altLang="en-US" sz="2400" b="1" dirty="0"/>
              <a:t>）</a:t>
            </a:r>
            <a:r>
              <a:rPr kumimoji="1" lang="ja-JP" altLang="en-US" sz="2400" dirty="0"/>
              <a:t>の</a:t>
            </a:r>
            <a:r>
              <a:rPr kumimoji="1" lang="ja-JP" altLang="en-US" sz="2400" b="1" dirty="0"/>
              <a:t>作成・編集ソフトウェア</a:t>
            </a:r>
            <a:r>
              <a:rPr kumimoji="1" lang="ja-JP" altLang="en-US" sz="2400" dirty="0"/>
              <a:t>である．</a:t>
            </a:r>
            <a:endParaRPr kumimoji="1" lang="en-US" altLang="ja-JP" sz="2400" dirty="0"/>
          </a:p>
          <a:p>
            <a:r>
              <a:rPr kumimoji="1" lang="ja-JP" altLang="en-US" sz="2400" b="1" dirty="0"/>
              <a:t>無料</a:t>
            </a:r>
            <a:r>
              <a:rPr kumimoji="1" lang="ja-JP" altLang="en-US" sz="2400" dirty="0"/>
              <a:t>で利用可能である．</a:t>
            </a:r>
            <a:endParaRPr kumimoji="1" lang="en-US" altLang="ja-JP" sz="2400" dirty="0"/>
          </a:p>
          <a:p>
            <a:r>
              <a:rPr kumimoji="1" lang="ja-JP" altLang="en-US" sz="2400" b="1" dirty="0"/>
              <a:t>３次元モデル制作</a:t>
            </a:r>
            <a:r>
              <a:rPr kumimoji="1" lang="ja-JP" altLang="en-US" sz="2400" dirty="0"/>
              <a:t>，</a:t>
            </a:r>
            <a:r>
              <a:rPr kumimoji="1" lang="ja-JP" altLang="en-US" sz="2400" b="1" dirty="0"/>
              <a:t>アニメーション</a:t>
            </a:r>
            <a:r>
              <a:rPr kumimoji="1" lang="ja-JP" altLang="en-US" sz="2400" dirty="0"/>
              <a:t>，</a:t>
            </a:r>
            <a:r>
              <a:rPr kumimoji="1" lang="ja-JP" altLang="en-US" sz="2400" b="1" dirty="0"/>
              <a:t>画像出力</a:t>
            </a:r>
            <a:r>
              <a:rPr kumimoji="1" lang="ja-JP" altLang="en-US" sz="2400" dirty="0"/>
              <a:t>など，</a:t>
            </a:r>
            <a:r>
              <a:rPr kumimoji="1" lang="en-US" altLang="ja-JP" sz="2400" dirty="0"/>
              <a:t>3DCG</a:t>
            </a:r>
            <a:r>
              <a:rPr kumimoji="1" lang="ja-JP" altLang="en-US" sz="2400" dirty="0"/>
              <a:t>の</a:t>
            </a:r>
            <a:r>
              <a:rPr kumimoji="1" lang="ja-JP" altLang="en-US" sz="2400" b="1" dirty="0"/>
              <a:t>多彩な機能</a:t>
            </a:r>
            <a:r>
              <a:rPr kumimoji="1" lang="ja-JP" altLang="en-US" sz="2400" dirty="0"/>
              <a:t>を提供する．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ED0DA0-F491-AF1D-A657-3B935FEC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412E4580-BFDC-1F8C-6D21-B5D7C20C1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04" y="3027486"/>
            <a:ext cx="7501423" cy="38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0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16BEA9-82AE-89A2-6484-DC60772B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Blender </a:t>
            </a:r>
            <a:r>
              <a:rPr kumimoji="1" lang="ja-JP" altLang="en-US" dirty="0"/>
              <a:t>の主な機能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B1CBE5-DE24-FA6B-05BB-5F6538F6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A535021-A75B-343C-0229-7D0F821DA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8" name="図 7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E78DD70B-58CE-EE03-82F1-5F66431C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563"/>
            <a:ext cx="9144000" cy="31837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82DEB55-CB95-FD1B-D764-69458AF6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41" y="4372303"/>
            <a:ext cx="4107856" cy="231066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F4EBF7A-2B4E-BDC5-CBF0-7D0464570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190" y="4108963"/>
            <a:ext cx="4572000" cy="291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テクスチャマッピング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074" name="Picture 2" descr="https://www.kkaneko.jp/a/pics/9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7" y="894931"/>
            <a:ext cx="3337906" cy="28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628134" y="390499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37056" y="3804109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Blender（3次元CG制作ツール）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テクスチャマッピング</a:t>
            </a:r>
          </a:p>
        </p:txBody>
      </p:sp>
      <p:pic>
        <p:nvPicPr>
          <p:cNvPr id="3078" name="Picture 6" descr="https://www.kkaneko.jp/a/pics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21" y="894931"/>
            <a:ext cx="4415532" cy="28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BB36D7-18FE-19A2-224F-E593E040D235}"/>
              </a:ext>
            </a:extLst>
          </p:cNvPr>
          <p:cNvSpPr txBox="1"/>
          <p:nvPr/>
        </p:nvSpPr>
        <p:spPr>
          <a:xfrm>
            <a:off x="407228" y="4739333"/>
            <a:ext cx="82122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元画像から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Blender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テクスチャマッピング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3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次元モデルの表面に画像を貼り付ける処理）を行い，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３次元のリアルな造形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が可能である．</a:t>
            </a:r>
          </a:p>
        </p:txBody>
      </p:sp>
    </p:spTree>
    <p:extLst>
      <p:ext uri="{BB962C8B-B14F-4D97-AF65-F5344CB8AC3E}">
        <p14:creationId xmlns:p14="http://schemas.microsoft.com/office/powerpoint/2010/main" val="1293038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16686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PBR</a:t>
            </a:r>
            <a:r>
              <a:rPr kumimoji="1" lang="ja-JP" altLang="en-US" dirty="0"/>
              <a:t>マテリアル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2" descr="[image]">
            <a:extLst>
              <a:ext uri="{FF2B5EF4-FFF2-40B4-BE49-F238E27FC236}">
                <a16:creationId xmlns:a16="http://schemas.microsoft.com/office/drawing/2014/main" id="{BA335508-B84D-155E-8868-2BDB9BD4C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74" y="764634"/>
            <a:ext cx="6185803" cy="421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77624A9-F95D-753E-FC78-98D14332FF6D}"/>
              </a:ext>
            </a:extLst>
          </p:cNvPr>
          <p:cNvSpPr txBox="1"/>
          <p:nvPr/>
        </p:nvSpPr>
        <p:spPr>
          <a:xfrm>
            <a:off x="481263" y="5028120"/>
            <a:ext cx="8461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Blender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PBR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マテリアル（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PBR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は物理ベースレンダリングの略．光の反射を物理的に近く再現する質感設定）を使うと，金属や透明体のような表現も可能である．</a:t>
            </a:r>
          </a:p>
        </p:txBody>
      </p:sp>
    </p:spTree>
    <p:extLst>
      <p:ext uri="{BB962C8B-B14F-4D97-AF65-F5344CB8AC3E}">
        <p14:creationId xmlns:p14="http://schemas.microsoft.com/office/powerpoint/2010/main" val="309086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074DE3-5BC6-2845-C46B-0E4616C1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３次元再構成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0765F1-1DCE-8567-6A19-3D7382241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7A8DBB-344A-9BFF-1630-31F1359A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時計, 記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4AE38D8-B6BF-5536-21F1-9FC22597A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" y="846253"/>
            <a:ext cx="9144000" cy="42693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C61F6BC-B84B-A21C-6E6B-509EED62D2FD}"/>
              </a:ext>
            </a:extLst>
          </p:cNvPr>
          <p:cNvSpPr txBox="1"/>
          <p:nvPr/>
        </p:nvSpPr>
        <p:spPr>
          <a:xfrm>
            <a:off x="6470248" y="5209415"/>
            <a:ext cx="2868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得られた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次元データは，後述のポリゴンメッシュの形で表現される</a:t>
            </a:r>
          </a:p>
        </p:txBody>
      </p:sp>
    </p:spTree>
    <p:extLst>
      <p:ext uri="{BB962C8B-B14F-4D97-AF65-F5344CB8AC3E}">
        <p14:creationId xmlns:p14="http://schemas.microsoft.com/office/powerpoint/2010/main" val="109276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2AA21-1DF2-C0DE-70B0-60FDE441B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A70D76-5B54-92BC-1150-4ADC43EC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３次元再構成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F22134-1AB5-DD6A-7C34-C3716E9F3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78" y="840272"/>
            <a:ext cx="2658636" cy="57743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多数の画像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95C820-7561-4FA8-5059-914F3FE0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79E5C5ED-DCF8-D023-0B4B-189DCCBFC1B3}"/>
              </a:ext>
            </a:extLst>
          </p:cNvPr>
          <p:cNvSpPr/>
          <p:nvPr/>
        </p:nvSpPr>
        <p:spPr>
          <a:xfrm>
            <a:off x="4191502" y="2294603"/>
            <a:ext cx="360947" cy="181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CB20F0F-700F-D9F5-0160-C8D40B1D0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8" y="1515892"/>
            <a:ext cx="4010413" cy="282896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137EDE-44E1-FDA0-01E7-C5434BC9448E}"/>
              </a:ext>
            </a:extLst>
          </p:cNvPr>
          <p:cNvSpPr txBox="1"/>
          <p:nvPr/>
        </p:nvSpPr>
        <p:spPr>
          <a:xfrm>
            <a:off x="37388" y="4507604"/>
            <a:ext cx="388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オブジェクトを様々な方向から撮影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8C1D97E-AA31-3F71-E5B8-CE2E5C497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64" y="1128988"/>
            <a:ext cx="4167607" cy="25542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D9B6BEA-402E-F967-44A6-A55A3FC1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864" y="3831773"/>
            <a:ext cx="4167607" cy="2886630"/>
          </a:xfrm>
          <a:prstGeom prst="rect">
            <a:avLst/>
          </a:prstGeom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FD2ED509-900C-A874-57A9-C6D30D5CDBBD}"/>
              </a:ext>
            </a:extLst>
          </p:cNvPr>
          <p:cNvSpPr txBox="1">
            <a:spLocks/>
          </p:cNvSpPr>
          <p:nvPr/>
        </p:nvSpPr>
        <p:spPr>
          <a:xfrm>
            <a:off x="5421573" y="581187"/>
            <a:ext cx="2658636" cy="577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３次元モデル</a:t>
            </a:r>
          </a:p>
        </p:txBody>
      </p:sp>
    </p:spTree>
    <p:extLst>
      <p:ext uri="{BB962C8B-B14F-4D97-AF65-F5344CB8AC3E}">
        <p14:creationId xmlns:p14="http://schemas.microsoft.com/office/powerpoint/2010/main" val="49875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191C1C-5723-A3B9-D38B-EF0CC445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err="1"/>
              <a:t>Meshroom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0AAFC0-7D02-D204-F5F7-073691B6E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dirty="0"/>
              <a:t>３次元再構成は</a:t>
            </a:r>
            <a:r>
              <a:rPr kumimoji="1" lang="en-US" altLang="ja-JP" sz="2400" dirty="0" err="1"/>
              <a:t>Meshroom</a:t>
            </a:r>
            <a:r>
              <a:rPr kumimoji="1" lang="ja-JP" altLang="en-US" sz="2400" dirty="0"/>
              <a:t>で実行可能である．</a:t>
            </a:r>
            <a:endParaRPr kumimoji="1" lang="en-US" altLang="ja-JP" sz="2400" dirty="0"/>
          </a:p>
          <a:p>
            <a:r>
              <a:rPr kumimoji="1" lang="en-US" altLang="ja-JP" sz="2400" dirty="0" err="1"/>
              <a:t>Meshroom</a:t>
            </a:r>
            <a:r>
              <a:rPr kumimoji="1" lang="ja-JP" altLang="en-US" sz="2400" dirty="0"/>
              <a:t>のページは</a:t>
            </a:r>
            <a:r>
              <a:rPr kumimoji="1" lang="en-US" altLang="ja-JP" sz="2400" dirty="0"/>
              <a:t>https://alicevision.org/ </a:t>
            </a:r>
            <a:r>
              <a:rPr kumimoji="1" lang="ja-JP" altLang="en-US" sz="2400" dirty="0"/>
              <a:t>である（興味のある人は各自ダウンロードして試すことができる）．「</a:t>
            </a:r>
            <a:r>
              <a:rPr kumimoji="1" lang="en-US" altLang="ja-JP" sz="2400" dirty="0"/>
              <a:t>Images</a:t>
            </a:r>
            <a:r>
              <a:rPr kumimoji="1" lang="ja-JP" altLang="en-US" sz="2400" dirty="0"/>
              <a:t>」に画像をドラッグ＆ドロップし，「</a:t>
            </a:r>
            <a:r>
              <a:rPr kumimoji="1" lang="en-US" altLang="ja-JP" sz="2400" dirty="0"/>
              <a:t>Start</a:t>
            </a:r>
            <a:r>
              <a:rPr kumimoji="1" lang="ja-JP" altLang="en-US" sz="2400" dirty="0"/>
              <a:t>」をクリックして，しばらく待つ．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E1AE31-94A7-85C2-7E2D-E2C0E0C9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0BFD306-CC37-B33F-3275-6BA10244E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78" y="3072344"/>
            <a:ext cx="5606239" cy="374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67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505</Words>
  <Application>Microsoft Office PowerPoint</Application>
  <PresentationFormat>画面に合わせる (4:3)</PresentationFormat>
  <Paragraphs>62</Paragraphs>
  <Slides>13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メイリオ</vt:lpstr>
      <vt:lpstr>游ゴシック</vt:lpstr>
      <vt:lpstr>Arial</vt:lpstr>
      <vt:lpstr>Calibri</vt:lpstr>
      <vt:lpstr>Office テーマ</vt:lpstr>
      <vt:lpstr>３次元コンピュータグラフィックス </vt:lpstr>
      <vt:lpstr>Google Earth で表示される３次元の福山大学</vt:lpstr>
      <vt:lpstr>Blender の概要</vt:lpstr>
      <vt:lpstr>Blender の主な機能</vt:lpstr>
      <vt:lpstr>テクスチャマッピング</vt:lpstr>
      <vt:lpstr>PBRマテリアル</vt:lpstr>
      <vt:lpstr>３次元再構成</vt:lpstr>
      <vt:lpstr>３次元再構成</vt:lpstr>
      <vt:lpstr>Meshroom</vt:lpstr>
      <vt:lpstr>ポリゴン</vt:lpstr>
      <vt:lpstr>３次元モデル</vt:lpstr>
      <vt:lpstr>ポリゴンメッシュ</vt:lpstr>
      <vt:lpstr>表示モード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54</cp:revision>
  <dcterms:created xsi:type="dcterms:W3CDTF">2020-05-07T06:42:29Z</dcterms:created>
  <dcterms:modified xsi:type="dcterms:W3CDTF">2026-06-01T05:45:49Z</dcterms:modified>
</cp:coreProperties>
</file>