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89" r:id="rId2"/>
    <p:sldId id="487" r:id="rId3"/>
    <p:sldId id="490" r:id="rId4"/>
    <p:sldId id="488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0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4821571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 marR="0" lvl="0" indent="0" algn="l" defTabSz="914400" rtl="0" eaLnBrk="1" fontAlgn="auto" latinLnBrk="0" hangingPunct="1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ns-3. </a:t>
            </a:r>
            <a:r>
              <a:rPr lang="en-US" altLang="ja-JP" sz="44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Google</a:t>
            </a:r>
            <a:r>
              <a:rPr lang="ja-JP" altLang="en-US" sz="44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sz="44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Firebase</a:t>
            </a:r>
            <a:b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</a:b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金子邦彦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288602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NoSQL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データベースシステムを知りたい人へ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https://www.kkaneko.jp/d</a:t>
            </a:r>
            <a:r>
              <a:rPr lang="en-US" altLang="ja-JP" sz="2000">
                <a:solidFill>
                  <a:prstClr val="black"/>
                </a:solidFill>
              </a:rPr>
              <a:t>e</a:t>
            </a: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/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ns/index.html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b="1" dirty="0"/>
              <a:t>Google Firebase </a:t>
            </a:r>
            <a:r>
              <a:rPr kumimoji="1" lang="ja-JP" altLang="en-US" b="1" dirty="0"/>
              <a:t>の </a:t>
            </a:r>
            <a:r>
              <a:rPr kumimoji="1" lang="en-US" altLang="ja-JP" b="1" dirty="0"/>
              <a:t>Cloud </a:t>
            </a:r>
            <a:r>
              <a:rPr kumimoji="1" lang="en-US" altLang="ja-JP" b="1" dirty="0" err="1"/>
              <a:t>FireStore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85377"/>
              </p:ext>
            </p:extLst>
          </p:nvPr>
        </p:nvGraphicFramePr>
        <p:xfrm>
          <a:off x="261686" y="2073981"/>
          <a:ext cx="8620627" cy="428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015">
                  <a:extLst>
                    <a:ext uri="{9D8B030D-6E8A-4147-A177-3AD203B41FA5}">
                      <a16:colId xmlns:a16="http://schemas.microsoft.com/office/drawing/2014/main" val="3278675561"/>
                    </a:ext>
                  </a:extLst>
                </a:gridCol>
                <a:gridCol w="2922309">
                  <a:extLst>
                    <a:ext uri="{9D8B030D-6E8A-4147-A177-3AD203B41FA5}">
                      <a16:colId xmlns:a16="http://schemas.microsoft.com/office/drawing/2014/main" val="1930190641"/>
                    </a:ext>
                  </a:extLst>
                </a:gridCol>
                <a:gridCol w="3748303">
                  <a:extLst>
                    <a:ext uri="{9D8B030D-6E8A-4147-A177-3AD203B41FA5}">
                      <a16:colId xmlns:a16="http://schemas.microsoft.com/office/drawing/2014/main" val="1204780065"/>
                    </a:ext>
                  </a:extLst>
                </a:gridCol>
              </a:tblGrid>
              <a:tr h="525745"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JSON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Google</a:t>
                      </a:r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Firebase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746796"/>
                  </a:ext>
                </a:extLst>
              </a:tr>
              <a:tr h="547503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オブジェクトの種類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JSON</a:t>
                      </a:r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オブジェクト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コレクション</a:t>
                      </a:r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，ドキュメント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967426"/>
                  </a:ext>
                </a:extLst>
              </a:tr>
              <a:tr h="525745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入れ子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OK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131732"/>
                  </a:ext>
                </a:extLst>
              </a:tr>
              <a:tr h="525745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「値」の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種類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文字列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(string)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数値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(number)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ブール値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boolean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配列</a:t>
                      </a:r>
                      <a:r>
                        <a:rPr kumimoji="1" lang="ja-JP" altLang="en-US" sz="20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0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(array)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文字列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(string)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数値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(number)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ブール値 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boolean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配列</a:t>
                      </a:r>
                      <a:r>
                        <a:rPr kumimoji="1" lang="ja-JP" altLang="en-US" sz="20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0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(array)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null</a:t>
                      </a:r>
                      <a:r>
                        <a:rPr kumimoji="1" lang="ja-JP" altLang="en-US" sz="2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 </a:t>
                      </a: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(timestamp)</a:t>
                      </a:r>
                      <a:r>
                        <a:rPr kumimoji="1" lang="ja-JP" altLang="en-US" sz="2000" dirty="0" err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000" dirty="0" err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geopoint</a:t>
                      </a:r>
                      <a:r>
                        <a:rPr kumimoji="1" lang="ja-JP" altLang="en-US" sz="2000" dirty="0" err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参照 </a:t>
                      </a:r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(reference)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866934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FFE886F1-603C-4BE3-A205-BC1AE6F9E1A9}"/>
              </a:ext>
            </a:extLst>
          </p:cNvPr>
          <p:cNvSpPr txBox="1">
            <a:spLocks/>
          </p:cNvSpPr>
          <p:nvPr/>
        </p:nvSpPr>
        <p:spPr>
          <a:xfrm>
            <a:off x="481263" y="1124504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b="1" dirty="0">
                <a:solidFill>
                  <a:schemeClr val="tx1"/>
                </a:solidFill>
              </a:rPr>
              <a:t>Google Firebase</a:t>
            </a:r>
            <a:r>
              <a:rPr lang="ja-JP" altLang="en-US" b="1" dirty="0">
                <a:solidFill>
                  <a:schemeClr val="tx1"/>
                </a:solidFill>
              </a:rPr>
              <a:t> はクラウドで動くデータベースシステム，</a:t>
            </a:r>
            <a:r>
              <a:rPr lang="en-US" altLang="ja-JP" b="1" dirty="0">
                <a:solidFill>
                  <a:schemeClr val="tx1"/>
                </a:solidFill>
              </a:rPr>
              <a:t>JSON </a:t>
            </a:r>
            <a:r>
              <a:rPr lang="ja-JP" altLang="en-US" b="1" dirty="0">
                <a:solidFill>
                  <a:schemeClr val="tx1"/>
                </a:solidFill>
              </a:rPr>
              <a:t>を扱うのに便利</a:t>
            </a:r>
          </a:p>
        </p:txBody>
      </p:sp>
    </p:spTree>
    <p:extLst>
      <p:ext uri="{BB962C8B-B14F-4D97-AF65-F5344CB8AC3E}">
        <p14:creationId xmlns:p14="http://schemas.microsoft.com/office/powerpoint/2010/main" val="131733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b="1" dirty="0"/>
              <a:t>Google Firebase </a:t>
            </a:r>
            <a:r>
              <a:rPr lang="ja-JP" altLang="en-US" b="1" dirty="0"/>
              <a:t>の </a:t>
            </a:r>
            <a:r>
              <a:rPr lang="en-US" altLang="ja-JP" b="1" dirty="0"/>
              <a:t>Cloud </a:t>
            </a:r>
            <a:r>
              <a:rPr lang="en-US" altLang="ja-JP" b="1" dirty="0" err="1"/>
              <a:t>FireStore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023185"/>
            <a:ext cx="8461208" cy="5333166"/>
          </a:xfrm>
        </p:spPr>
        <p:txBody>
          <a:bodyPr>
            <a:normAutofit/>
          </a:bodyPr>
          <a:lstStyle/>
          <a:p>
            <a:r>
              <a:rPr kumimoji="1" lang="en-US" altLang="ja-JP" sz="2600" b="1" dirty="0" err="1">
                <a:solidFill>
                  <a:srgbClr val="C00000"/>
                </a:solidFill>
              </a:rPr>
              <a:t>JSON</a:t>
            </a:r>
            <a:r>
              <a:rPr kumimoji="1" lang="ja-JP" altLang="en-US" sz="2600" b="1" dirty="0">
                <a:solidFill>
                  <a:srgbClr val="C00000"/>
                </a:solidFill>
              </a:rPr>
              <a:t>オブジェクト</a:t>
            </a:r>
            <a:endParaRPr lang="en-US" altLang="ja-JP" sz="2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sz="2600" dirty="0">
                <a:solidFill>
                  <a:srgbClr val="C00000"/>
                </a:solidFill>
              </a:rPr>
              <a:t>	</a:t>
            </a:r>
            <a:r>
              <a:rPr lang="ja-JP" altLang="en-US" sz="2600" dirty="0"/>
              <a:t>「</a:t>
            </a:r>
            <a:r>
              <a:rPr lang="ja-JP" altLang="en-US" sz="2600" b="1" dirty="0">
                <a:solidFill>
                  <a:srgbClr val="C00000"/>
                </a:solidFill>
              </a:rPr>
              <a:t>タグ</a:t>
            </a:r>
            <a:r>
              <a:rPr lang="ja-JP" altLang="en-US" sz="2600" dirty="0"/>
              <a:t>」と「</a:t>
            </a:r>
            <a:r>
              <a:rPr lang="ja-JP" altLang="en-US" sz="2600" b="1" dirty="0">
                <a:solidFill>
                  <a:srgbClr val="C00000"/>
                </a:solidFill>
              </a:rPr>
              <a:t>値</a:t>
            </a:r>
            <a:r>
              <a:rPr lang="ja-JP" altLang="en-US" sz="2600" dirty="0"/>
              <a:t>」の並び</a:t>
            </a:r>
            <a:endParaRPr lang="en-US" altLang="ja-JP" sz="2600" dirty="0"/>
          </a:p>
          <a:p>
            <a:pPr marL="0" indent="0">
              <a:buNone/>
            </a:pPr>
            <a:endParaRPr kumimoji="1" lang="en-US" altLang="ja-JP" sz="2600" b="1" dirty="0">
              <a:solidFill>
                <a:srgbClr val="C00000"/>
              </a:solidFill>
            </a:endParaRPr>
          </a:p>
          <a:p>
            <a:r>
              <a:rPr kumimoji="1" lang="en-US" altLang="ja-JP" sz="2600" dirty="0"/>
              <a:t>Cloud </a:t>
            </a:r>
            <a:r>
              <a:rPr kumimoji="1" lang="en-US" altLang="ja-JP" sz="2600" dirty="0" err="1"/>
              <a:t>FireStore</a:t>
            </a:r>
            <a:r>
              <a:rPr kumimoji="1" lang="en-US" altLang="ja-JP" sz="2600" dirty="0"/>
              <a:t> </a:t>
            </a:r>
            <a:r>
              <a:rPr kumimoji="1" lang="ja-JP" altLang="en-US" sz="2600" dirty="0"/>
              <a:t>の</a:t>
            </a:r>
            <a:r>
              <a:rPr kumimoji="1" lang="ja-JP" altLang="en-US" sz="2600" b="1" dirty="0">
                <a:solidFill>
                  <a:srgbClr val="C00000"/>
                </a:solidFill>
              </a:rPr>
              <a:t>ドキュメント</a:t>
            </a:r>
            <a:endParaRPr kumimoji="1" lang="en-US" altLang="ja-JP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sz="2600" b="1" dirty="0">
                <a:solidFill>
                  <a:srgbClr val="C00000"/>
                </a:solidFill>
              </a:rPr>
              <a:t>	</a:t>
            </a:r>
            <a:r>
              <a:rPr lang="ja-JP" altLang="en-US" sz="2600" dirty="0"/>
              <a:t>「</a:t>
            </a:r>
            <a:r>
              <a:rPr lang="ja-JP" altLang="en-US" sz="2600" b="1" dirty="0">
                <a:solidFill>
                  <a:srgbClr val="C00000"/>
                </a:solidFill>
              </a:rPr>
              <a:t>フィールド名</a:t>
            </a:r>
            <a:r>
              <a:rPr lang="ja-JP" altLang="en-US" sz="2600" dirty="0"/>
              <a:t>」と「</a:t>
            </a:r>
            <a:r>
              <a:rPr lang="ja-JP" altLang="en-US" sz="2600" b="1" dirty="0">
                <a:solidFill>
                  <a:srgbClr val="C00000"/>
                </a:solidFill>
              </a:rPr>
              <a:t>タイプ名</a:t>
            </a:r>
            <a:r>
              <a:rPr lang="ja-JP" altLang="en-US" sz="2600" dirty="0"/>
              <a:t>」と「</a:t>
            </a:r>
            <a:r>
              <a:rPr lang="ja-JP" altLang="en-US" sz="2600" b="1" dirty="0">
                <a:solidFill>
                  <a:srgbClr val="C00000"/>
                </a:solidFill>
              </a:rPr>
              <a:t>値</a:t>
            </a:r>
            <a:r>
              <a:rPr lang="ja-JP" altLang="en-US" sz="2600" dirty="0"/>
              <a:t>」の並び</a:t>
            </a:r>
            <a:endParaRPr kumimoji="1" lang="en-US" altLang="ja-JP" sz="2600" b="1" dirty="0">
              <a:solidFill>
                <a:srgbClr val="C00000"/>
              </a:solidFill>
            </a:endParaRPr>
          </a:p>
          <a:p>
            <a:r>
              <a:rPr lang="en-US" altLang="ja-JP" sz="2600" dirty="0"/>
              <a:t>Cloud </a:t>
            </a:r>
            <a:r>
              <a:rPr lang="en-US" altLang="ja-JP" sz="2600" dirty="0" err="1"/>
              <a:t>FireStore</a:t>
            </a:r>
            <a:r>
              <a:rPr lang="en-US" altLang="ja-JP" sz="2600" dirty="0"/>
              <a:t> </a:t>
            </a:r>
            <a:r>
              <a:rPr lang="ja-JP" altLang="en-US" sz="2600" dirty="0"/>
              <a:t>の</a:t>
            </a:r>
            <a:r>
              <a:rPr lang="ja-JP" altLang="en-US" sz="2600" b="1" dirty="0">
                <a:solidFill>
                  <a:srgbClr val="C00000"/>
                </a:solidFill>
              </a:rPr>
              <a:t>コレクション</a:t>
            </a:r>
            <a:endParaRPr lang="en-US" altLang="ja-JP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kumimoji="1" lang="en-US" altLang="ja-JP" sz="2600" dirty="0"/>
              <a:t>	</a:t>
            </a:r>
            <a:r>
              <a:rPr lang="en-US" altLang="ja-JP" sz="2600" dirty="0"/>
              <a:t>Cloud </a:t>
            </a:r>
            <a:r>
              <a:rPr lang="en-US" altLang="ja-JP" sz="2600" dirty="0" err="1"/>
              <a:t>FireStore</a:t>
            </a:r>
            <a:r>
              <a:rPr lang="en-US" altLang="ja-JP" sz="2600" dirty="0"/>
              <a:t> </a:t>
            </a:r>
            <a:r>
              <a:rPr lang="ja-JP" altLang="en-US" sz="2600" dirty="0"/>
              <a:t>の</a:t>
            </a:r>
            <a:r>
              <a:rPr kumimoji="1" lang="ja-JP" altLang="en-US" sz="2600" b="1" dirty="0">
                <a:solidFill>
                  <a:srgbClr val="C00000"/>
                </a:solidFill>
              </a:rPr>
              <a:t>ドキュメント</a:t>
            </a:r>
            <a:r>
              <a:rPr kumimoji="1" lang="ja-JP" altLang="en-US" sz="2600" dirty="0"/>
              <a:t>の集まり</a:t>
            </a:r>
            <a:r>
              <a:rPr kumimoji="1" lang="ja-JP" altLang="en-US" sz="3000" dirty="0"/>
              <a:t>　</a:t>
            </a:r>
            <a:r>
              <a:rPr kumimoji="1" lang="ja-JP" altLang="en-US" dirty="0"/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48368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958" y="3475743"/>
            <a:ext cx="8182075" cy="93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https://www.kkaneko.jp/data/nosql/firebase.html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1845" y="1095859"/>
            <a:ext cx="8822155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Google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のアカウント（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とパスワード）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Firebase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プロジェクト作成，料金プランの設定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Cloud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Firesote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データベース作成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 データベースの操作（コレクションとドキュメントの追加）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854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219</Words>
  <Application>Microsoft Office PowerPoint</Application>
  <PresentationFormat>画面に合わせる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Google Firebase の Cloud FireStore</vt:lpstr>
      <vt:lpstr>Google Firebase の Cloud FireStore</vt:lpstr>
      <vt:lpstr>パソコン演習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Firebase の Cloud FireStore を使ってみる</dc:title>
  <dc:creator>kaneko kunihiko</dc:creator>
  <cp:lastModifiedBy>金子　邦彦</cp:lastModifiedBy>
  <cp:revision>37</cp:revision>
  <dcterms:created xsi:type="dcterms:W3CDTF">2019-11-02T00:06:04Z</dcterms:created>
  <dcterms:modified xsi:type="dcterms:W3CDTF">2024-09-20T14:13:57Z</dcterms:modified>
</cp:coreProperties>
</file>