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949" r:id="rId2"/>
    <p:sldId id="586" r:id="rId3"/>
    <p:sldId id="846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601" autoAdjust="0"/>
    <p:restoredTop sz="94660"/>
  </p:normalViewPr>
  <p:slideViewPr>
    <p:cSldViewPr snapToGrid="0">
      <p:cViewPr varScale="1">
        <p:scale>
          <a:sx n="53" d="100"/>
          <a:sy n="53" d="100"/>
        </p:scale>
        <p:origin x="64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2C08E-8413-4237-9A92-00385BF59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受講上の注意点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F1D1B7-C8EF-4BD6-AAD3-86986932E6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（オペレーションズリサーチ）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BD08D-AA13-4708-BD03-B7DFE4E6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自己紹介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13" y="1533525"/>
            <a:ext cx="1473994" cy="147399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627563" y="844661"/>
            <a:ext cx="7468689" cy="51398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　（かねこくにひこ）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研究領域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データベース応用、データベース基盤技術、高度データ利用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実績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・学術論文等：２７編、査読付き国際会議：７６編、その他講演多数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・教科書等：３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・授業担当経験：のべ２４科目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・科学研究費：のべ１１件　概算のべ数千万円　他大学との共同多数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・共同研究、受託研究など：のべ１０件　概算のべ一億円　国際共同研究あり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・学部生、大学院生の指導経験多数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人工知能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画像処理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３次元コンピュータグラフィックス（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VR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含む）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Web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システム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知的システム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や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社会システム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の成功には、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データベースが必要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という気持ちで進めています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53871" y="4274110"/>
            <a:ext cx="4597156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詳しくは　</a:t>
            </a:r>
            <a:r>
              <a:rPr lang="en-US" altLang="ja-JP" sz="1350" dirty="0">
                <a:latin typeface="Arial" panose="020B0604020202020204" pitchFamily="34" charset="0"/>
                <a:ea typeface="メイリオ" panose="020B0604030504040204" pitchFamily="50" charset="-128"/>
              </a:rPr>
              <a:t>http://www.kkaneko.jp/index.html</a:t>
            </a:r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60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811761-EFFC-4349-A514-F988531E1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受講上の注意点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F06925-1107-4507-BD2C-145BD9B29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44893"/>
            <a:ext cx="8677777" cy="578445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400" b="1" dirty="0"/>
              <a:t>【</a:t>
            </a:r>
            <a:r>
              <a:rPr lang="ja-JP" altLang="en-US" sz="2400" b="1" dirty="0"/>
              <a:t>授業の資料</a:t>
            </a:r>
            <a:r>
              <a:rPr lang="en-US" altLang="ja-JP" sz="2400" b="1" dirty="0"/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2400" dirty="0"/>
              <a:t>各回の授業開始日時までに，</a:t>
            </a:r>
            <a:r>
              <a:rPr lang="ja-JP" altLang="en-US" sz="2400" b="1" dirty="0"/>
              <a:t>セレッソ</a:t>
            </a:r>
            <a:r>
              <a:rPr lang="ja-JP" altLang="en-US" sz="2400" dirty="0"/>
              <a:t>の「</a:t>
            </a:r>
            <a:r>
              <a:rPr lang="ja-JP" altLang="en-US" sz="2400" b="1" dirty="0"/>
              <a:t>コンテンツ</a:t>
            </a:r>
            <a:r>
              <a:rPr lang="ja-JP" altLang="en-US" sz="2400" dirty="0"/>
              <a:t>」に資料を掲載し，「</a:t>
            </a:r>
            <a:r>
              <a:rPr lang="ja-JP" altLang="en-US" sz="2400" b="1" dirty="0"/>
              <a:t>小テスト</a:t>
            </a:r>
            <a:r>
              <a:rPr lang="ja-JP" altLang="en-US" sz="2400" dirty="0"/>
              <a:t>」も掲載．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>
                <a:solidFill>
                  <a:srgbClr val="FF0000"/>
                </a:solidFill>
              </a:rPr>
              <a:t>遠隔授業</a:t>
            </a:r>
            <a:r>
              <a:rPr lang="ja-JP" altLang="en-US" sz="2400" dirty="0"/>
              <a:t>のときは，授業開始日時の</a:t>
            </a:r>
            <a:r>
              <a:rPr lang="ja-JP" altLang="en-US" sz="2400" dirty="0">
                <a:solidFill>
                  <a:srgbClr val="FF0000"/>
                </a:solidFill>
              </a:rPr>
              <a:t>４８時間以内</a:t>
            </a:r>
            <a:r>
              <a:rPr lang="ja-JP" altLang="en-US" sz="2400" dirty="0"/>
              <a:t>に，コンテンツの資料にアクセス開始すること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400" b="1" dirty="0"/>
              <a:t>【</a:t>
            </a:r>
            <a:r>
              <a:rPr lang="ja-JP" altLang="en-US" sz="2400" b="1" dirty="0"/>
              <a:t>出欠の取り方，課題</a:t>
            </a:r>
            <a:r>
              <a:rPr lang="en-US" altLang="ja-JP" sz="2400" b="1" dirty="0"/>
              <a:t>】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セレッソの</a:t>
            </a:r>
            <a:r>
              <a:rPr lang="ja-JP" altLang="en-US" sz="2400" b="1" dirty="0"/>
              <a:t>コースニュース</a:t>
            </a:r>
            <a:r>
              <a:rPr lang="ja-JP" altLang="en-US" sz="2400" dirty="0"/>
              <a:t>などで，各回の授業開始日時までに伝える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b="1" dirty="0"/>
              <a:t>対面授業は，</a:t>
            </a:r>
            <a:r>
              <a:rPr lang="en-US" altLang="ja-JP" sz="2400" b="1" dirty="0"/>
              <a:t>PC</a:t>
            </a:r>
            <a:r>
              <a:rPr lang="ja-JP" altLang="en-US" sz="2400" b="1" dirty="0"/>
              <a:t>室で行う予定</a:t>
            </a:r>
            <a:endParaRPr lang="en-US" altLang="ja-JP" sz="2400" b="1" dirty="0"/>
          </a:p>
          <a:p>
            <a:pPr>
              <a:spcBef>
                <a:spcPts val="600"/>
              </a:spcBef>
            </a:pPr>
            <a:r>
              <a:rPr kumimoji="1" lang="ja-JP" altLang="en-US" sz="2400" b="1" dirty="0"/>
              <a:t>遠隔授業は，各自のパソコンで受講</a:t>
            </a:r>
            <a:endParaRPr kumimoji="1" lang="en-US" altLang="ja-JP" sz="2400" b="1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課題で，成績を１００％評価（期末試験はない）予定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kumimoji="1" lang="ja-JP" altLang="en-US" sz="2400" b="1" dirty="0"/>
              <a:t>質問</a:t>
            </a:r>
            <a:r>
              <a:rPr kumimoji="1" lang="ja-JP" altLang="en-US" sz="2400" dirty="0"/>
              <a:t>は，電子メールでも受け付けています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400" dirty="0" err="1"/>
              <a:t>kaneko@fukuyama-u.ac.jp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F0A148-AB50-4B90-B9AF-2135F21A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52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283</Words>
  <Application>Microsoft Office PowerPoint</Application>
  <PresentationFormat>画面に合わせる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受講上の注意点</vt:lpstr>
      <vt:lpstr>自己紹介</vt:lpstr>
      <vt:lpstr>受講上の注意点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Excelでオペレーションズリサーチ実習</dc:title>
  <dc:creator>kaneko kunihiko</dc:creator>
  <cp:lastModifiedBy>金子　邦彦</cp:lastModifiedBy>
  <cp:revision>47</cp:revision>
  <dcterms:created xsi:type="dcterms:W3CDTF">2019-11-02T00:06:04Z</dcterms:created>
  <dcterms:modified xsi:type="dcterms:W3CDTF">2022-04-12T04:43:19Z</dcterms:modified>
</cp:coreProperties>
</file>