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90" r:id="rId3"/>
    <p:sldId id="49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14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174741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-3.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フォーム，レポート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D4C9F-BE62-4BD7-82A9-0DECC547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フォーム，レポート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481199-09E5-4CC9-AB54-856598A4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B969C1-BE9C-4D22-9B90-14B6BA3A8AD4}"/>
              </a:ext>
            </a:extLst>
          </p:cNvPr>
          <p:cNvSpPr txBox="1"/>
          <p:nvPr/>
        </p:nvSpPr>
        <p:spPr>
          <a:xfrm>
            <a:off x="779096" y="3973486"/>
            <a:ext cx="2797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ここで作成するフォーム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1700C9-C44C-44FB-96AA-662A912C8199}"/>
              </a:ext>
            </a:extLst>
          </p:cNvPr>
          <p:cNvSpPr txBox="1"/>
          <p:nvPr/>
        </p:nvSpPr>
        <p:spPr>
          <a:xfrm>
            <a:off x="5306131" y="3469142"/>
            <a:ext cx="2555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ここで作成するレポート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B2805E1-4AB5-4F61-A251-37325E632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2" y="1279162"/>
            <a:ext cx="4416030" cy="227937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622D6C5-A751-45E1-B875-8D2AA3CF7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949" y="2080896"/>
            <a:ext cx="4364244" cy="106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2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3959"/>
              </p:ext>
            </p:extLst>
          </p:nvPr>
        </p:nvGraphicFramePr>
        <p:xfrm>
          <a:off x="1509055" y="4801553"/>
          <a:ext cx="519710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属性名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/>
                        <a:t>id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name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長いテキスト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price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倍精度浮動小数点型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387841" y="987523"/>
            <a:ext cx="3562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テーブル定義の 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SQL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06161" y="518159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691770" y="4024042"/>
            <a:ext cx="1455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2B64EC6-441F-4163-BE9F-21713452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今回使用するテーブルのテーブル定義</a:t>
            </a:r>
            <a:endParaRPr kumimoji="1" lang="ja-JP" altLang="en-US" dirty="0"/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FA77E67-AAEF-4775-8582-00E2F9B4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852" y="1510743"/>
            <a:ext cx="5254171" cy="21092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products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price </a:t>
            </a:r>
            <a:r>
              <a:rPr lang="en-US" altLang="ja-JP" sz="2800" b="1" dirty="0">
                <a:latin typeface="Arial" panose="020B0604020202020204" pitchFamily="34" charset="0"/>
              </a:rPr>
              <a:t>REAL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9C49A33-6E41-413A-9F5A-42A2E7C34725}"/>
              </a:ext>
            </a:extLst>
          </p:cNvPr>
          <p:cNvSpPr/>
          <p:nvPr/>
        </p:nvSpPr>
        <p:spPr>
          <a:xfrm>
            <a:off x="7079247" y="2064251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</p:spTree>
    <p:extLst>
      <p:ext uri="{BB962C8B-B14F-4D97-AF65-F5344CB8AC3E}">
        <p14:creationId xmlns:p14="http://schemas.microsoft.com/office/powerpoint/2010/main" val="253924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100</Words>
  <Application>Microsoft Office PowerPoint</Application>
  <PresentationFormat>画面に合わせる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フォーム，レポート</vt:lpstr>
      <vt:lpstr>今回使用するテーブルのテーブル定義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の実演</dc:title>
  <dc:creator>金子　邦彦</dc:creator>
  <cp:lastModifiedBy>金子　邦彦</cp:lastModifiedBy>
  <cp:revision>88</cp:revision>
  <dcterms:created xsi:type="dcterms:W3CDTF">2018-05-08T02:37:35Z</dcterms:created>
  <dcterms:modified xsi:type="dcterms:W3CDTF">2025-01-16T06:40:15Z</dcterms:modified>
</cp:coreProperties>
</file>