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589" r:id="rId2"/>
    <p:sldId id="489" r:id="rId3"/>
    <p:sldId id="49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314" y="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0"/>
            <a:ext cx="5475440" cy="220652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4400" b="1" dirty="0" err="1">
                <a:solidFill>
                  <a:schemeClr val="tx1"/>
                </a:solidFill>
                <a:latin typeface="メイリオ" panose="020B0604030504040204" pitchFamily="50" charset="-128"/>
              </a:rPr>
              <a:t>qd</a:t>
            </a:r>
            <a:r>
              <a:rPr lang="en-US" altLang="ja-JP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-6. </a:t>
            </a:r>
            <a:r>
              <a:rPr lang="ja-JP" altLang="en-US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クエリのデザインビュー</a:t>
            </a:r>
            <a:br>
              <a:rPr lang="ja-JP" altLang="en-US" dirty="0"/>
            </a:br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8"/>
            <a:ext cx="5174741" cy="197236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en-US" altLang="ja-JP" sz="2800" dirty="0">
                <a:solidFill>
                  <a:schemeClr val="tx1"/>
                </a:solidFill>
                <a:latin typeface="Arial" panose="020B0604020202020204" pitchFamily="34" charset="0"/>
              </a:rPr>
              <a:t>Access 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の実演（全</a:t>
            </a:r>
            <a:r>
              <a:rPr lang="ja-JP" altLang="en-US" sz="2800" dirty="0">
                <a:solidFill>
                  <a:schemeClr val="tx1"/>
                </a:solidFill>
              </a:rPr>
              <a:t>６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回）</a:t>
            </a:r>
            <a:endParaRPr lang="en-US" altLang="ja-JP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>
                <a:solidFill>
                  <a:schemeClr val="tx1"/>
                </a:solidFill>
              </a:rPr>
              <a:t>Access </a:t>
            </a:r>
            <a:r>
              <a:rPr lang="ja-JP" altLang="en-US" b="1" dirty="0">
                <a:solidFill>
                  <a:schemeClr val="tx1"/>
                </a:solidFill>
              </a:rPr>
              <a:t>を学びたい人へ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https://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www.kkaneko.</a:t>
            </a:r>
            <a:r>
              <a:rPr lang="en-US" altLang="ja-JP" sz="2000" err="1">
                <a:solidFill>
                  <a:schemeClr val="tx1"/>
                </a:solidFill>
                <a:latin typeface="Arial" panose="020B0604020202020204" pitchFamily="34" charset="0"/>
              </a:rPr>
              <a:t>jp</a:t>
            </a:r>
            <a:r>
              <a:rPr lang="en-US" altLang="ja-JP" sz="200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000">
                <a:solidFill>
                  <a:schemeClr val="tx1"/>
                </a:solidFill>
              </a:rPr>
              <a:t>de</a:t>
            </a:r>
            <a:r>
              <a:rPr lang="en-US" altLang="ja-JP" sz="200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qd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index.html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679913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使用するテーブルとリレーションシップ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719724" y="1092816"/>
            <a:ext cx="4544842" cy="52202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テーブル名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商品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274455" y="3652063"/>
          <a:ext cx="3973992" cy="13030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9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689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購入者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商品</a:t>
                      </a:r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数量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458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X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10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Y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5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719724" y="3340887"/>
            <a:ext cx="2583802" cy="52202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テーブル名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購入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376064" y="1411497"/>
          <a:ext cx="3471420" cy="1737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04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7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aseline="0" dirty="0"/>
                        <a:t>名前</a:t>
                      </a:r>
                      <a:endParaRPr kumimoji="1" lang="en-US" altLang="ja-JP" sz="2400" baseline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単価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dirty="0"/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50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3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150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05294067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79C901-5B34-444A-9AF2-42412916CE22}"/>
              </a:ext>
            </a:extLst>
          </p:cNvPr>
          <p:cNvSpPr txBox="1"/>
          <p:nvPr/>
        </p:nvSpPr>
        <p:spPr>
          <a:xfrm>
            <a:off x="5260809" y="3885145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クエリのデザインビュー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9C7E2AC-89AE-4BB9-A706-48867797B680}"/>
              </a:ext>
            </a:extLst>
          </p:cNvPr>
          <p:cNvSpPr txBox="1"/>
          <p:nvPr/>
        </p:nvSpPr>
        <p:spPr>
          <a:xfrm>
            <a:off x="6030250" y="5342389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クエリの結果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EFCFB20-FBE3-4934-A2C4-6017F3153D00}"/>
              </a:ext>
            </a:extLst>
          </p:cNvPr>
          <p:cNvSpPr txBox="1"/>
          <p:nvPr/>
        </p:nvSpPr>
        <p:spPr>
          <a:xfrm>
            <a:off x="892829" y="6429199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リレーションシップ</a:t>
            </a:r>
          </a:p>
        </p:txBody>
      </p:sp>
      <p:sp>
        <p:nvSpPr>
          <p:cNvPr id="19" name="右矢印 11">
            <a:extLst>
              <a:ext uri="{FF2B5EF4-FFF2-40B4-BE49-F238E27FC236}">
                <a16:creationId xmlns:a16="http://schemas.microsoft.com/office/drawing/2014/main" id="{1FF7CE61-B28F-4C75-892B-76CDAF7B74B2}"/>
              </a:ext>
            </a:extLst>
          </p:cNvPr>
          <p:cNvSpPr/>
          <p:nvPr/>
        </p:nvSpPr>
        <p:spPr>
          <a:xfrm>
            <a:off x="4572553" y="2987031"/>
            <a:ext cx="265118" cy="11130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35475BC-D1C1-4EE2-BA4D-E174CBF7B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1062" y="1053946"/>
            <a:ext cx="3876874" cy="276874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2F3F7E0-38DD-41D2-A636-AF9841C448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829" y="5266259"/>
            <a:ext cx="2753579" cy="1230112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64F57CF-83C0-4C12-A123-E1D0C8FFF9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069" y="4474171"/>
            <a:ext cx="3075471" cy="84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006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b="1" dirty="0"/>
              <a:t>2</a:t>
            </a:r>
            <a:r>
              <a:rPr lang="ja-JP" altLang="en-US" b="1" dirty="0"/>
              <a:t> </a:t>
            </a:r>
            <a:r>
              <a:rPr lang="ja-JP" altLang="en-US" b="1" dirty="0" err="1"/>
              <a:t>つの</a:t>
            </a:r>
            <a:r>
              <a:rPr lang="ja-JP" altLang="en-US" b="1" dirty="0"/>
              <a:t>テーブルのテーブル定義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166606" y="2568454"/>
          <a:ext cx="3179090" cy="185072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33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フィールド名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データ型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32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b="0" dirty="0"/>
                        <a:t>ID</a:t>
                      </a:r>
                      <a:endParaRPr kumimoji="1" lang="ja-JP" altLang="en-US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0" dirty="0"/>
                        <a:t>オートナンバー型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09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名前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短いテキスト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09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単価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数値型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328255" y="2129873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C00000"/>
                </a:solidFill>
              </a:rPr>
              <a:t>テーブル名</a:t>
            </a:r>
            <a:r>
              <a:rPr lang="ja-JP" altLang="en-US" sz="2800" dirty="0"/>
              <a:t>：</a:t>
            </a:r>
            <a:r>
              <a:rPr lang="ja-JP" altLang="en-US" sz="2800" b="1" dirty="0"/>
              <a:t>商品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345695" y="3153166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accent5">
                    <a:lumMod val="75000"/>
                  </a:schemeClr>
                </a:solidFill>
              </a:rPr>
              <a:t>主キー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878694" y="2119349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C00000"/>
                </a:solidFill>
              </a:rPr>
              <a:t>テーブル名</a:t>
            </a:r>
            <a:r>
              <a:rPr lang="ja-JP" altLang="en-US" sz="2800" dirty="0"/>
              <a:t>：</a:t>
            </a:r>
            <a:r>
              <a:rPr lang="ja-JP" altLang="en-US" sz="2800" b="1" dirty="0"/>
              <a:t>購入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4647554" y="2557930"/>
          <a:ext cx="3179090" cy="19888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22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6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フィールド名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データ型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b="0" dirty="0"/>
                        <a:t>ID</a:t>
                      </a:r>
                      <a:endParaRPr kumimoji="1" lang="ja-JP" altLang="en-US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0" dirty="0"/>
                        <a:t>オートナンバー型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購入者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短いテキスト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商品</a:t>
                      </a:r>
                      <a:r>
                        <a:rPr kumimoji="1" lang="en-US" altLang="ja-JP" sz="1800" b="1" dirty="0"/>
                        <a:t>ID</a:t>
                      </a:r>
                      <a:endParaRPr kumimoji="1" lang="ja-JP" altLang="en-US" sz="18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数値型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数量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数値型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7826644" y="3113759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accent5">
                    <a:lumMod val="75000"/>
                  </a:schemeClr>
                </a:solidFill>
              </a:rPr>
              <a:t>主キー</a:t>
            </a:r>
          </a:p>
        </p:txBody>
      </p:sp>
    </p:spTree>
    <p:extLst>
      <p:ext uri="{BB962C8B-B14F-4D97-AF65-F5344CB8AC3E}">
        <p14:creationId xmlns:p14="http://schemas.microsoft.com/office/powerpoint/2010/main" val="2693329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544</TotalTime>
  <Words>116</Words>
  <Application>Microsoft Office PowerPoint</Application>
  <PresentationFormat>画面に合わせる (4:3)</PresentationFormat>
  <Paragraphs>61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使用するテーブルとリレーションシップ</vt:lpstr>
      <vt:lpstr>2 つのテーブルのテーブル定義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の実演</dc:title>
  <dc:creator>金子　邦彦</dc:creator>
  <cp:lastModifiedBy>金子　邦彦</cp:lastModifiedBy>
  <cp:revision>87</cp:revision>
  <dcterms:created xsi:type="dcterms:W3CDTF">2018-05-08T02:37:35Z</dcterms:created>
  <dcterms:modified xsi:type="dcterms:W3CDTF">2025-01-16T06:40:26Z</dcterms:modified>
</cp:coreProperties>
</file>