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>
        <p:scale>
          <a:sx n="50" d="100"/>
          <a:sy n="50" d="100"/>
        </p:scale>
        <p:origin x="131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88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47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56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78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85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639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45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08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37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8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99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58809B-CABA-4D2C-8425-DCF14511925C}" type="datetimeFigureOut">
              <a:rPr kumimoji="1" lang="ja-JP" altLang="en-US" smtClean="0"/>
              <a:t>2026/4/13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3B12C-4E51-4588-A78D-386F5E3290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54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396C6810-B66F-A8B9-5944-061D3E532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6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F819-1428-A10E-70F7-F7911F32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FF6D12F-0EC7-965C-BFE8-9AC1BB127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77634-6DF5-F144-B1F1-99398945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946A83A-82F9-E81F-35FF-5A3E00D62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0</Words>
  <Application>Microsoft Office PowerPoint</Application>
  <PresentationFormat>画面に合わせる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金子　邦彦</dc:creator>
  <cp:lastModifiedBy>金子　邦彦</cp:lastModifiedBy>
  <cp:revision>2</cp:revision>
  <dcterms:created xsi:type="dcterms:W3CDTF">2026-04-13T02:44:29Z</dcterms:created>
  <dcterms:modified xsi:type="dcterms:W3CDTF">2026-04-13T05:13:51Z</dcterms:modified>
</cp:coreProperties>
</file>