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1264" r:id="rId2"/>
    <p:sldId id="1275" r:id="rId3"/>
    <p:sldId id="1244" r:id="rId4"/>
    <p:sldId id="1245" r:id="rId5"/>
    <p:sldId id="1246" r:id="rId6"/>
    <p:sldId id="1247" r:id="rId7"/>
    <p:sldId id="1260" r:id="rId8"/>
    <p:sldId id="1248" r:id="rId9"/>
    <p:sldId id="387" r:id="rId10"/>
    <p:sldId id="264" r:id="rId11"/>
    <p:sldId id="1277" r:id="rId12"/>
    <p:sldId id="388" r:id="rId13"/>
    <p:sldId id="265" r:id="rId14"/>
    <p:sldId id="266" r:id="rId15"/>
    <p:sldId id="267" r:id="rId16"/>
    <p:sldId id="586" r:id="rId17"/>
    <p:sldId id="607" r:id="rId18"/>
    <p:sldId id="608" r:id="rId19"/>
    <p:sldId id="1152" r:id="rId20"/>
    <p:sldId id="609" r:id="rId21"/>
    <p:sldId id="610" r:id="rId22"/>
    <p:sldId id="611" r:id="rId23"/>
    <p:sldId id="612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49" d="100"/>
          <a:sy n="49" d="100"/>
        </p:scale>
        <p:origin x="524" y="14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B7E1AC-5D83-4E22-A89B-4EA658865555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0769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325F06-10ED-4114-8DF2-146930EA969F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324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6A1FC33-609B-49D0-9B5A-25425DA50D7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582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F18700-CAFD-4699-809D-E47FD1B6BD19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650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10243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dd-6.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さまざまな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問い合わせ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10245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A81A63-23B3-468E-ABD7-E5CB254EB221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80244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7051" y="2275640"/>
            <a:ext cx="8345570" cy="2021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( 1, 'orange', 50 );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( 2, 'apple', 100 );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( 3, 'melon', 500 );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FA565CD-A265-4CF1-A141-38638AE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レコードの挿入と確認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7279" y="1756528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C8A9CB-712E-4FEE-93AE-3CF9AF5E0170}"/>
              </a:ext>
            </a:extLst>
          </p:cNvPr>
          <p:cNvSpPr txBox="1"/>
          <p:nvPr/>
        </p:nvSpPr>
        <p:spPr>
          <a:xfrm>
            <a:off x="489883" y="707492"/>
            <a:ext cx="8461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13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845E9-732F-41D0-9DC0-ECB79402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5" y="4495059"/>
            <a:ext cx="8164234" cy="21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402" y="220643"/>
            <a:ext cx="8414676" cy="9848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テーブルへのレコードの挿入と確認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72E04B0-D453-4D16-8804-3827B92E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2039699"/>
            <a:ext cx="8345570" cy="2551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</a:t>
            </a:r>
            <a:r>
              <a:rPr lang="en-US" altLang="ja-JP" sz="2800" dirty="0">
                <a:latin typeface="Arial" panose="020B0604020202020204" pitchFamily="34" charset="0"/>
              </a:rPr>
              <a:t> 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(1, 'X', 1, 2);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</a:t>
            </a:r>
            <a:r>
              <a:rPr lang="en-US" altLang="ja-JP" sz="2800" dirty="0">
                <a:latin typeface="Arial" panose="020B0604020202020204" pitchFamily="34" charset="0"/>
              </a:rPr>
              <a:t> 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(2, 'Y', 1, 3);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(3, 'X', 3, 1);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INSERT INTO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  <a:r>
              <a:rPr lang="en-US" altLang="ja-JP" sz="2800" b="1" dirty="0">
                <a:latin typeface="Arial" panose="020B0604020202020204" pitchFamily="34" charset="0"/>
              </a:rPr>
              <a:t>VALUES</a:t>
            </a:r>
            <a:r>
              <a:rPr lang="en-US" altLang="ja-JP" sz="2800" dirty="0">
                <a:latin typeface="Arial" panose="020B0604020202020204" pitchFamily="34" charset="0"/>
              </a:rPr>
              <a:t>(4, 'Y', 2, 4);</a:t>
            </a:r>
          </a:p>
          <a:p>
            <a:pPr>
              <a:spcBef>
                <a:spcPts val="600"/>
              </a:spcBef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* FROM </a:t>
            </a:r>
            <a:r>
              <a:rPr lang="en-US" altLang="ja-JP" sz="2800" dirty="0">
                <a:latin typeface="Arial" panose="020B0604020202020204" pitchFamily="34" charset="0"/>
              </a:rPr>
              <a:t>sales;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6FF6BAC-7FEF-4467-ACD6-2535907C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79" y="1612151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17A768-D673-4B02-9402-01FB30B18388}"/>
              </a:ext>
            </a:extLst>
          </p:cNvPr>
          <p:cNvSpPr txBox="1"/>
          <p:nvPr/>
        </p:nvSpPr>
        <p:spPr>
          <a:xfrm>
            <a:off x="0" y="713085"/>
            <a:ext cx="87808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14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18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8AF490-9B72-4F12-B87F-19FA171A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1" y="4807179"/>
            <a:ext cx="6276144" cy="19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ADD655-C5F3-4281-9B9F-3999CBA06FC7}"/>
              </a:ext>
            </a:extLst>
          </p:cNvPr>
          <p:cNvSpPr txBox="1"/>
          <p:nvPr/>
        </p:nvSpPr>
        <p:spPr>
          <a:xfrm>
            <a:off x="560119" y="6033185"/>
            <a:ext cx="538320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いまからは，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行目から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行目に入れたプログラムを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そのまま残して実行する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84E92E0-0C6A-4F6F-ABE7-E33B793F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6" y="136524"/>
            <a:ext cx="8123100" cy="58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12163" y="1779897"/>
            <a:ext cx="6480572" cy="52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</a:t>
            </a:r>
            <a:r>
              <a:rPr lang="en-US" altLang="ja-JP" sz="2800" dirty="0">
                <a:latin typeface="Arial" panose="020B0604020202020204" pitchFamily="34" charset="0"/>
              </a:rPr>
              <a:t> products;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1845" y="2809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C971539-AEBE-4E4C-BD94-E05C05C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66203" y="1188079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1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114EB5-E009-4E73-A773-AE8563CC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63" y="2721318"/>
            <a:ext cx="6549017" cy="1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8612" y="1785094"/>
            <a:ext cx="8806775" cy="562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name = 'orange'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DCD13C45-EDE1-4F33-B436-81F54737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3966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2924DD-1B48-4E19-A0CA-7ACE1B67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2" y="2706282"/>
            <a:ext cx="7663333" cy="10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5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9498" y="1798682"/>
            <a:ext cx="7905003" cy="500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latin typeface="Arial" panose="020B0604020202020204" pitchFamily="34" charset="0"/>
              </a:rPr>
              <a:t>WHERE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 &gt; 70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1BD0F0E8-478D-46B1-8748-E780707C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 </a:t>
            </a:r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問い合わせ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F05FC3-D79D-4F52-9230-1F49E142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8" y="2710449"/>
            <a:ext cx="8028484" cy="15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7A6897-1577-456E-9184-41F8A59372BE}"/>
              </a:ext>
            </a:extLst>
          </p:cNvPr>
          <p:cNvSpPr txBox="1"/>
          <p:nvPr/>
        </p:nvSpPr>
        <p:spPr>
          <a:xfrm>
            <a:off x="1354544" y="6479068"/>
            <a:ext cx="503214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行（レコード）の順序が違っている場合がある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1691A0C-AFA0-4BBA-9946-51246FFA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結合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DB8E489-B2C9-4583-B0C7-6C033199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08" y="1677892"/>
            <a:ext cx="7905003" cy="580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products, sales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4EEB9154-0896-4A6C-858A-C3F979A3E651}"/>
              </a:ext>
            </a:extLst>
          </p:cNvPr>
          <p:cNvSpPr txBox="1">
            <a:spLocks/>
          </p:cNvSpPr>
          <p:nvPr/>
        </p:nvSpPr>
        <p:spPr>
          <a:xfrm>
            <a:off x="191903" y="1045300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02E784B-5441-4E62-97C6-2B70695C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12471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2C7268-9D1D-43A0-AFD6-65D44135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08" y="2467944"/>
            <a:ext cx="6804715" cy="3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1" name="タイトル 5">
            <a:extLst>
              <a:ext uri="{FF2B5EF4-FFF2-40B4-BE49-F238E27FC236}">
                <a16:creationId xmlns:a16="http://schemas.microsoft.com/office/drawing/2014/main" id="{96D81955-4901-4E68-B828-E923A302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/>
          <a:lstStyle/>
          <a:p>
            <a:r>
              <a:rPr lang="ja-JP" altLang="en-US" dirty="0"/>
              <a:t>結合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BA28E4F-5A41-42A0-9739-6D305467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7" y="1827259"/>
            <a:ext cx="7821165" cy="1110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products, sales</a:t>
            </a:r>
            <a:r>
              <a:rPr lang="ja-JP" altLang="en-US" sz="2800" dirty="0">
                <a:latin typeface="Arial" panose="020B0604020202020204" pitchFamily="34" charset="0"/>
              </a:rPr>
              <a:t> 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products.id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sales.pid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  <a:endParaRPr lang="en-US" altLang="ja-JP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タイトル 3">
            <a:extLst>
              <a:ext uri="{FF2B5EF4-FFF2-40B4-BE49-F238E27FC236}">
                <a16:creationId xmlns:a16="http://schemas.microsoft.com/office/drawing/2014/main" id="{8930C92A-48BF-4119-800D-19B33CF5D4C9}"/>
              </a:ext>
            </a:extLst>
          </p:cNvPr>
          <p:cNvSpPr txBox="1">
            <a:spLocks/>
          </p:cNvSpPr>
          <p:nvPr/>
        </p:nvSpPr>
        <p:spPr>
          <a:xfrm>
            <a:off x="191903" y="1162030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79D842B-2325-402F-B7A2-18375FED2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10A9FC-FF3B-474A-A382-845691EF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7" y="3371979"/>
            <a:ext cx="7821165" cy="17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並べ替え（ソート）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830BD8-6B81-40E3-ADDF-82393DC3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7" y="2820626"/>
            <a:ext cx="5107319" cy="1843333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A3E46624-18A8-4617-9431-1ACBDB1A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7" y="1827259"/>
            <a:ext cx="7821165" cy="52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ORDER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11A97AE-6ED1-4E02-910B-05D8A3C4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931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並べ替え（ソート）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7CC549-066E-47B1-B705-767DB5F65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838308"/>
            <a:ext cx="6648157" cy="229795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75C83CD2-BAB0-4B6D-AFC0-E8B307EA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469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ORDER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price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DESC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C4D8927-12BB-4E76-9DB2-89D80927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64380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第６回のアウトライン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次のことについて，</a:t>
            </a:r>
            <a:r>
              <a:rPr kumimoji="1" lang="en-US" altLang="ja-JP" dirty="0" err="1"/>
              <a:t>Paiza.IO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を用いた演習</a:t>
            </a:r>
            <a:endParaRPr kumimoji="1" lang="en-US" altLang="ja-JP" dirty="0"/>
          </a:p>
          <a:p>
            <a:r>
              <a:rPr kumimoji="1" lang="ja-JP" altLang="en-US" dirty="0"/>
              <a:t>問い合わせ（クエリ）</a:t>
            </a:r>
            <a:endParaRPr kumimoji="1" lang="en-US" altLang="ja-JP" dirty="0"/>
          </a:p>
          <a:p>
            <a:r>
              <a:rPr kumimoji="1" lang="ja-JP" altLang="en-US" dirty="0"/>
              <a:t>結合，結合条件</a:t>
            </a:r>
            <a:endParaRPr kumimoji="1" lang="en-US" altLang="ja-JP" dirty="0"/>
          </a:p>
          <a:p>
            <a:r>
              <a:rPr lang="ja-JP" altLang="en-US" dirty="0"/>
              <a:t>並べ替え（ソート）</a:t>
            </a:r>
            <a:endParaRPr lang="en-US" altLang="ja-JP" dirty="0"/>
          </a:p>
          <a:p>
            <a:r>
              <a:rPr kumimoji="1" lang="ja-JP" altLang="en-US" dirty="0"/>
              <a:t>数え上げ</a:t>
            </a:r>
            <a:endParaRPr kumimoji="1" lang="en-US" altLang="ja-JP" dirty="0"/>
          </a:p>
          <a:p>
            <a:r>
              <a:rPr lang="ja-JP" altLang="en-US" dirty="0"/>
              <a:t>範囲指定</a:t>
            </a:r>
            <a:endParaRPr lang="en-US" altLang="ja-JP" dirty="0"/>
          </a:p>
          <a:p>
            <a:r>
              <a:rPr lang="ja-JP" altLang="en-US" dirty="0"/>
              <a:t>重複除去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10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数え上げ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AC8F43-7ED4-40ED-8F56-C3B0012F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1091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</a:t>
            </a:r>
            <a:r>
              <a:rPr lang="en-US" altLang="ja-JP" sz="2800" dirty="0">
                <a:latin typeface="Arial" panose="020B0604020202020204" pitchFamily="34" charset="0"/>
              </a:rPr>
              <a:t>customer,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COUNT(*) </a:t>
            </a:r>
            <a:r>
              <a:rPr lang="en-US" altLang="ja-JP" sz="2800" b="1" dirty="0">
                <a:latin typeface="Arial" panose="020B0604020202020204" pitchFamily="34" charset="0"/>
              </a:rPr>
              <a:t>FROM </a:t>
            </a:r>
            <a:r>
              <a:rPr lang="en-US" altLang="ja-JP" sz="2800" dirty="0">
                <a:latin typeface="Arial" panose="020B0604020202020204" pitchFamily="34" charset="0"/>
              </a:rPr>
              <a:t>sales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GROUP BY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customer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878052E-D6FF-4E2D-8843-9A1BB7B4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EE1495-4BD0-41E6-8E77-DD895A6E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9476"/>
            <a:ext cx="7849632" cy="15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範囲指定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336FBDA-BE0F-4C58-8299-531853A7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59"/>
            <a:ext cx="8461208" cy="1091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products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WHERE </a:t>
            </a:r>
            <a:r>
              <a:rPr lang="en-US" altLang="ja-JP" sz="2800" dirty="0">
                <a:latin typeface="Arial" panose="020B0604020202020204" pitchFamily="34" charset="0"/>
              </a:rPr>
              <a:t>price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BETWEEN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50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AND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200</a:t>
            </a:r>
            <a:r>
              <a:rPr lang="en-US" altLang="ja-JP" sz="28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8B22B8F-1B2B-413E-A0F7-0895860D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CC1E6E-E3B3-4D32-9B21-404C3CA53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79200"/>
            <a:ext cx="8307988" cy="17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重複除去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F23626C-9251-4F74-BB96-EAA148BB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60"/>
            <a:ext cx="8461208" cy="533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DISTINCT</a:t>
            </a:r>
            <a:r>
              <a:rPr lang="en-US" altLang="ja-JP" sz="2800" b="1" dirty="0">
                <a:latin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</a:rPr>
              <a:t>customer </a:t>
            </a: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sales;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CE8E609-A4B8-4C1B-9B6C-C6BCC90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652" y="1241446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C67B6AA-BD97-4A85-8B39-55F21E07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916631"/>
            <a:ext cx="8268748" cy="15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問い合わせの結果をテーブルに保存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F179AB5-A4EB-4A37-8F82-1D88F704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" y="1827260"/>
            <a:ext cx="8461208" cy="1601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AS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DISTINCT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FROM</a:t>
            </a:r>
            <a:r>
              <a:rPr lang="en-US" altLang="ja-JP" sz="2800" dirty="0">
                <a:latin typeface="Arial" panose="020B0604020202020204" pitchFamily="34" charset="0"/>
              </a:rPr>
              <a:t> products;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SELECT * FROM </a:t>
            </a:r>
            <a:r>
              <a:rPr lang="en-US" altLang="ja-JP" sz="2800" dirty="0">
                <a:latin typeface="Arial" panose="020B0604020202020204" pitchFamily="34" charset="0"/>
              </a:rPr>
              <a:t>T;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9144033-039F-4470-A0BF-4CBBC343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03" y="1365595"/>
            <a:ext cx="3011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【SQL </a:t>
            </a:r>
            <a:r>
              <a:rPr lang="ja-JP" altLang="en-US" sz="2400" b="1" dirty="0">
                <a:latin typeface="Arial" panose="020B0604020202020204" pitchFamily="34" charset="0"/>
              </a:rPr>
              <a:t>プログラム</a:t>
            </a:r>
            <a:r>
              <a:rPr lang="en-US" altLang="ja-JP" sz="2400" b="1" dirty="0">
                <a:latin typeface="Arial" panose="020B0604020202020204" pitchFamily="34" charset="0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4FAF28-6C44-4B76-94EB-38C5476A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3997279"/>
            <a:ext cx="8138519" cy="20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もし，表示が英語になっていたら，日本語に切り替える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AC7F9169-7F3D-40F3-ADAE-21DE40A2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0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「</a:t>
            </a:r>
            <a:r>
              <a:rPr lang="ja-JP" altLang="en-US" b="1" dirty="0"/>
              <a:t>コード作成を試してみる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」を選ぶ（左上のボタンをクリックすると</a:t>
            </a:r>
            <a:r>
              <a:rPr lang="en-US" altLang="ja-JP" dirty="0"/>
              <a:t>products</a:t>
            </a:r>
            <a:r>
              <a:rPr lang="ja-JP" altLang="en-US" dirty="0"/>
              <a:t>が出る）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BDC7F144-96F9-4AF9-A40A-59A80C7F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8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2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3589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を確認する．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すでに，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が入っている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が，使わないので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消す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E1AA86-3BB4-4E3C-A58D-9A1E6211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200256C-D6EB-40F8-9234-9A963C1AB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55828"/>
              </p:ext>
            </p:extLst>
          </p:nvPr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895E1D87-DF32-4C09-A7BC-888C62B71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82088"/>
              </p:ext>
            </p:extLst>
          </p:nvPr>
        </p:nvGraphicFramePr>
        <p:xfrm>
          <a:off x="4396295" y="1950941"/>
          <a:ext cx="4429088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64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957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1053742">
                  <a:extLst>
                    <a:ext uri="{9D8B030D-6E8A-4147-A177-3AD203B41FA5}">
                      <a16:colId xmlns:a16="http://schemas.microsoft.com/office/drawing/2014/main" val="1223788263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customer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num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7012C7-20AC-4CB1-A914-445BC9ED84F6}"/>
              </a:ext>
            </a:extLst>
          </p:cNvPr>
          <p:cNvSpPr txBox="1"/>
          <p:nvPr/>
        </p:nvSpPr>
        <p:spPr>
          <a:xfrm>
            <a:off x="5181933" y="1489275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sales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56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9198544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862A077-1284-4ED3-BE2D-2C22E20A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231" y="2264527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F036CB8-4C88-4D67-BFBA-97C28010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20" y="2730960"/>
            <a:ext cx="6927451" cy="201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products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name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price </a:t>
            </a:r>
            <a:r>
              <a:rPr lang="en-US" altLang="ja-JP" sz="2800" b="1" dirty="0">
                <a:latin typeface="Arial" panose="020B0604020202020204" pitchFamily="34" charset="0"/>
              </a:rPr>
              <a:t>REAL</a:t>
            </a:r>
            <a:r>
              <a:rPr lang="en-US" altLang="ja-JP" sz="2800" dirty="0">
                <a:latin typeface="Arial" panose="020B0604020202020204" pitchFamily="34" charset="0"/>
              </a:rPr>
              <a:t>);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99275C-0B21-419B-B322-C9103651B4D8}"/>
              </a:ext>
            </a:extLst>
          </p:cNvPr>
          <p:cNvSpPr txBox="1"/>
          <p:nvPr/>
        </p:nvSpPr>
        <p:spPr>
          <a:xfrm>
            <a:off x="111168" y="1035221"/>
            <a:ext cx="9232014" cy="498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を書いて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D94669-7269-4DF6-A936-B0203B8E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20" y="4871539"/>
            <a:ext cx="3198531" cy="20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194562"/>
            <a:ext cx="9232014" cy="4984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sales</a:t>
            </a: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9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クリック．エラーメッセージが出ないことを確認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241EF6A-674C-4737-AA16-F660A112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55" y="1725512"/>
            <a:ext cx="40068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【SQL </a:t>
            </a:r>
            <a:r>
              <a:rPr lang="ja-JP" altLang="en-US" sz="2400" b="1" dirty="0"/>
              <a:t>プログラム</a:t>
            </a:r>
            <a:r>
              <a:rPr lang="en-US" altLang="ja-JP" sz="2400" b="1" dirty="0"/>
              <a:t>】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1665D16-4E88-490D-95EE-DC2E8841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44" y="2191945"/>
            <a:ext cx="6927451" cy="2620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b="1" dirty="0">
                <a:latin typeface="Arial" panose="020B0604020202020204" pitchFamily="34" charset="0"/>
              </a:rPr>
              <a:t>CREATE TABLE </a:t>
            </a:r>
            <a:r>
              <a:rPr lang="en-US" altLang="ja-JP" sz="2800" dirty="0">
                <a:latin typeface="Arial" panose="020B0604020202020204" pitchFamily="34" charset="0"/>
              </a:rPr>
              <a:t>sales (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id </a:t>
            </a:r>
            <a:r>
              <a:rPr lang="en-US" altLang="ja-JP" sz="2800" b="1" dirty="0">
                <a:latin typeface="Arial" panose="020B0604020202020204" pitchFamily="34" charset="0"/>
              </a:rPr>
              <a:t>INTEGER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PRIMARY KEY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>
                <a:latin typeface="Arial" panose="020B0604020202020204" pitchFamily="34" charset="0"/>
              </a:rPr>
              <a:t>customer </a:t>
            </a:r>
            <a:r>
              <a:rPr lang="en-US" altLang="ja-JP" sz="2800" b="1" dirty="0">
                <a:latin typeface="Arial" panose="020B0604020202020204" pitchFamily="34" charset="0"/>
              </a:rPr>
              <a:t>TEXT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</a:t>
            </a:r>
            <a:r>
              <a:rPr lang="en-US" altLang="ja-JP" sz="2800" dirty="0" err="1">
                <a:latin typeface="Arial" panose="020B0604020202020204" pitchFamily="34" charset="0"/>
              </a:rPr>
              <a:t>pid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</a:rPr>
              <a:t>INTEGER NOT NULL</a:t>
            </a:r>
            <a:r>
              <a:rPr lang="en-US" altLang="ja-JP" sz="28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</a:rPr>
              <a:t>  num </a:t>
            </a:r>
            <a:r>
              <a:rPr lang="en-US" altLang="ja-JP" sz="2800" b="1" dirty="0">
                <a:latin typeface="Arial" panose="020B0604020202020204" pitchFamily="34" charset="0"/>
              </a:rPr>
              <a:t>INTEGER NOT NULL</a:t>
            </a:r>
            <a:r>
              <a:rPr lang="en-US" altLang="ja-JP" sz="2800" dirty="0">
                <a:latin typeface="Arial" panose="020B0604020202020204" pitchFamily="34" charset="0"/>
              </a:rPr>
              <a:t>);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F1038C-4057-4AFB-AC5C-1B9F95B4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44" y="5066224"/>
            <a:ext cx="6181649" cy="16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728</Words>
  <Application>Microsoft Office PowerPoint</Application>
  <PresentationFormat>画面に合わせる (4:3)</PresentationFormat>
  <Paragraphs>171</Paragraphs>
  <Slides>23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第６回のアウトライン</vt:lpstr>
      <vt:lpstr>実習</vt:lpstr>
      <vt:lpstr>PowerPoint プレゼンテーション</vt:lpstr>
      <vt:lpstr>PowerPoint プレゼンテーション</vt:lpstr>
      <vt:lpstr>PowerPoint プレゼンテーション</vt:lpstr>
      <vt:lpstr>作成するテーブル</vt:lpstr>
      <vt:lpstr>PowerPoint プレゼンテーション</vt:lpstr>
      <vt:lpstr>PowerPoint プレゼンテーション</vt:lpstr>
      <vt:lpstr>レコードの挿入と確認</vt:lpstr>
      <vt:lpstr>PowerPoint プレゼンテーション</vt:lpstr>
      <vt:lpstr>PowerPoint プレゼンテーション</vt:lpstr>
      <vt:lpstr>SQL 問い合わせ</vt:lpstr>
      <vt:lpstr>SQL 問い合わせ</vt:lpstr>
      <vt:lpstr>SQL 問い合わせ</vt:lpstr>
      <vt:lpstr>結合</vt:lpstr>
      <vt:lpstr>結合</vt:lpstr>
      <vt:lpstr>並べ替え（ソート）</vt:lpstr>
      <vt:lpstr>並べ替え（ソート）</vt:lpstr>
      <vt:lpstr>数え上げ</vt:lpstr>
      <vt:lpstr>範囲指定</vt:lpstr>
      <vt:lpstr>重複除去</vt:lpstr>
      <vt:lpstr>問い合わせの結果をテーブルに保存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398</cp:revision>
  <dcterms:created xsi:type="dcterms:W3CDTF">2019-11-02T00:06:04Z</dcterms:created>
  <dcterms:modified xsi:type="dcterms:W3CDTF">2021-05-14T09:36:56Z</dcterms:modified>
</cp:coreProperties>
</file>