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7" r:id="rId2"/>
    <p:sldId id="486" r:id="rId3"/>
    <p:sldId id="48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6954444" cy="4698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smtClean="0"/>
              <a:t>cg</a:t>
            </a:r>
            <a:r>
              <a:rPr kumimoji="1" lang="en-US" altLang="ja-JP" b="1" smtClean="0"/>
              <a:t>-4. </a:t>
            </a:r>
            <a:r>
              <a:rPr kumimoji="1" lang="en-US" altLang="ja-JP" b="1" dirty="0" smtClean="0"/>
              <a:t>Blender </a:t>
            </a:r>
            <a:r>
              <a:rPr lang="ja-JP" altLang="en-US" b="1" dirty="0" smtClean="0"/>
              <a:t>の基本操作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2459" y="675178"/>
            <a:ext cx="8250011" cy="4082001"/>
          </a:xfrm>
        </p:spPr>
        <p:txBody>
          <a:bodyPr>
            <a:noAutofit/>
          </a:bodyPr>
          <a:lstStyle/>
          <a:p>
            <a:r>
              <a:rPr lang="ja-JP" altLang="en-US" sz="2000" b="1" dirty="0">
                <a:solidFill>
                  <a:srgbClr val="C00000"/>
                </a:solidFill>
              </a:rPr>
              <a:t>オブジェクトの選択</a:t>
            </a:r>
            <a:r>
              <a:rPr lang="ja-JP" altLang="en-US" sz="2000" dirty="0"/>
              <a:t>： マウスの右</a:t>
            </a:r>
            <a:r>
              <a:rPr lang="ja-JP" altLang="en-US" sz="2000" dirty="0" smtClean="0"/>
              <a:t>クリック</a:t>
            </a:r>
            <a:endParaRPr lang="en-US" altLang="ja-JP" sz="2000" dirty="0" smtClean="0"/>
          </a:p>
          <a:p>
            <a:r>
              <a:rPr lang="ja-JP" altLang="en-US" sz="2000" b="1" dirty="0">
                <a:solidFill>
                  <a:srgbClr val="C00000"/>
                </a:solidFill>
              </a:rPr>
              <a:t>位置モード</a:t>
            </a:r>
            <a:r>
              <a:rPr lang="ja-JP" altLang="en-US" sz="2000" b="1" dirty="0"/>
              <a:t>への切り替え</a:t>
            </a:r>
            <a:r>
              <a:rPr lang="ja-JP" altLang="en-US" sz="2000" dirty="0" smtClean="0"/>
              <a:t>：「</a:t>
            </a:r>
            <a:r>
              <a:rPr lang="en-US" altLang="ja-JP" sz="2000" b="1" dirty="0"/>
              <a:t>G</a:t>
            </a:r>
            <a:r>
              <a:rPr lang="ja-JP" altLang="en-US" sz="2000" dirty="0"/>
              <a:t>」</a:t>
            </a:r>
            <a:r>
              <a:rPr lang="ja-JP" altLang="en-US" sz="2000" dirty="0" smtClean="0"/>
              <a:t>キー</a:t>
            </a:r>
            <a:endParaRPr lang="en-US" altLang="ja-JP" sz="2000" dirty="0" smtClean="0"/>
          </a:p>
          <a:p>
            <a:r>
              <a:rPr lang="ja-JP" altLang="en-US" sz="2000" b="1" dirty="0">
                <a:solidFill>
                  <a:srgbClr val="C00000"/>
                </a:solidFill>
              </a:rPr>
              <a:t>拡大縮小モード</a:t>
            </a:r>
            <a:r>
              <a:rPr lang="ja-JP" altLang="en-US" sz="2000" b="1" dirty="0"/>
              <a:t>への切り替え</a:t>
            </a:r>
            <a:r>
              <a:rPr lang="ja-JP" altLang="en-US" sz="2000" dirty="0" smtClean="0"/>
              <a:t>：「</a:t>
            </a:r>
            <a:r>
              <a:rPr lang="en-US" altLang="ja-JP" sz="2000" b="1" dirty="0"/>
              <a:t>S</a:t>
            </a:r>
            <a:r>
              <a:rPr lang="ja-JP" altLang="en-US" sz="2000" dirty="0"/>
              <a:t>」</a:t>
            </a:r>
            <a:r>
              <a:rPr lang="ja-JP" altLang="en-US" sz="2000" dirty="0" smtClean="0"/>
              <a:t>キー</a:t>
            </a:r>
            <a:endParaRPr lang="en-US" altLang="ja-JP" sz="2000" dirty="0"/>
          </a:p>
          <a:p>
            <a:r>
              <a:rPr lang="ja-JP" altLang="en-US" sz="2000" b="1" dirty="0">
                <a:solidFill>
                  <a:srgbClr val="C00000"/>
                </a:solidFill>
              </a:rPr>
              <a:t>回転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モード</a:t>
            </a:r>
            <a:r>
              <a:rPr lang="ja-JP" altLang="en-US" sz="2000" b="1" dirty="0"/>
              <a:t>への切り替え</a:t>
            </a:r>
            <a:r>
              <a:rPr lang="ja-JP" altLang="en-US" sz="2000" dirty="0"/>
              <a:t>：「</a:t>
            </a:r>
            <a:r>
              <a:rPr lang="en-US" altLang="ja-JP" sz="2000" b="1" dirty="0"/>
              <a:t>S</a:t>
            </a:r>
            <a:r>
              <a:rPr lang="ja-JP" altLang="en-US" sz="2000" dirty="0"/>
              <a:t>」</a:t>
            </a:r>
            <a:r>
              <a:rPr lang="ja-JP" altLang="en-US" sz="2000" dirty="0" smtClean="0"/>
              <a:t>キー</a:t>
            </a:r>
            <a:endParaRPr lang="en-US" altLang="ja-JP" sz="2000" dirty="0" smtClean="0"/>
          </a:p>
          <a:p>
            <a:r>
              <a:rPr lang="ja-JP" altLang="en-US" sz="2000" b="1" dirty="0"/>
              <a:t>メッシュで構成された</a:t>
            </a:r>
            <a:r>
              <a:rPr lang="ja-JP" altLang="en-US" sz="2000" b="1" dirty="0">
                <a:solidFill>
                  <a:srgbClr val="C00000"/>
                </a:solidFill>
              </a:rPr>
              <a:t>３次元オブジェクトの新規作成</a:t>
            </a:r>
            <a:r>
              <a:rPr lang="ja-JP" altLang="en-US" sz="2000" dirty="0" smtClean="0"/>
              <a:t>：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b="1" dirty="0"/>
              <a:t>　</a:t>
            </a:r>
            <a:r>
              <a:rPr lang="ja-JP" altLang="en-US" sz="2000" b="1" dirty="0" smtClean="0"/>
              <a:t>メニュー</a:t>
            </a:r>
            <a:r>
              <a:rPr lang="ja-JP" altLang="en-US" sz="2000" b="1" dirty="0"/>
              <a:t>の「追加 </a:t>
            </a:r>
            <a:r>
              <a:rPr lang="en-US" altLang="ja-JP" sz="2000" b="1" dirty="0"/>
              <a:t>(Add)</a:t>
            </a:r>
            <a:r>
              <a:rPr lang="ja-JP" altLang="en-US" sz="2000" b="1" dirty="0"/>
              <a:t>」</a:t>
            </a:r>
            <a:r>
              <a:rPr lang="ja-JP" altLang="en-US" sz="2000" dirty="0"/>
              <a:t>（あるいは </a:t>
            </a:r>
            <a:r>
              <a:rPr lang="en-US" altLang="ja-JP" sz="2000" dirty="0"/>
              <a:t>SHIFT + A</a:t>
            </a:r>
            <a:r>
              <a:rPr lang="ja-JP" altLang="en-US" sz="2000" dirty="0"/>
              <a:t>キー）</a:t>
            </a:r>
            <a:r>
              <a:rPr lang="ja-JP" altLang="en-US" sz="2000" dirty="0" smtClean="0"/>
              <a:t>→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「</a:t>
            </a:r>
            <a:r>
              <a:rPr lang="ja-JP" altLang="en-US" sz="2000" b="1" dirty="0"/>
              <a:t>メッシュ </a:t>
            </a:r>
            <a:r>
              <a:rPr lang="en-US" altLang="ja-JP" sz="2000" b="1" dirty="0" smtClean="0"/>
              <a:t>(</a:t>
            </a:r>
            <a:r>
              <a:rPr lang="en-US" altLang="ja-JP" sz="2000" b="1" dirty="0"/>
              <a:t>Mesh)</a:t>
            </a:r>
            <a:r>
              <a:rPr lang="ja-JP" altLang="en-US" sz="2000" dirty="0" smtClean="0"/>
              <a:t>」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その後</a:t>
            </a:r>
            <a:r>
              <a:rPr lang="ja-JP" altLang="en-US" sz="2000" dirty="0"/>
              <a:t>，種類を選択（円柱，立方体などが選べる）</a:t>
            </a:r>
            <a:r>
              <a:rPr lang="ja-JP" altLang="en-US" sz="2000" dirty="0" smtClean="0"/>
              <a:t>．</a:t>
            </a:r>
            <a:endParaRPr lang="en-US" altLang="ja-JP" sz="2000" dirty="0" smtClean="0"/>
          </a:p>
          <a:p>
            <a:r>
              <a:rPr lang="ja-JP" altLang="en-US" sz="2000" b="1" dirty="0"/>
              <a:t>選択された</a:t>
            </a:r>
            <a:r>
              <a:rPr lang="ja-JP" altLang="en-US" sz="2000" b="1" dirty="0">
                <a:solidFill>
                  <a:srgbClr val="C00000"/>
                </a:solidFill>
              </a:rPr>
              <a:t>オブジェクト等の削除</a:t>
            </a:r>
            <a:r>
              <a:rPr lang="ja-JP" altLang="en-US" sz="2000" dirty="0"/>
              <a:t>：　</a:t>
            </a:r>
            <a:r>
              <a:rPr lang="en-US" altLang="ja-JP" sz="2000" b="1" dirty="0"/>
              <a:t>DEL</a:t>
            </a:r>
            <a:r>
              <a:rPr lang="ja-JP" altLang="en-US" sz="2000" dirty="0"/>
              <a:t> </a:t>
            </a:r>
            <a:r>
              <a:rPr lang="ja-JP" altLang="en-US" sz="2000" dirty="0" smtClean="0"/>
              <a:t>キー</a:t>
            </a:r>
            <a:endParaRPr lang="en-US" altLang="ja-JP" sz="2000" dirty="0" smtClean="0"/>
          </a:p>
          <a:p>
            <a:r>
              <a:rPr lang="ja-JP" altLang="en-US" sz="2000" b="1" dirty="0" smtClean="0">
                <a:solidFill>
                  <a:srgbClr val="C00000"/>
                </a:solidFill>
              </a:rPr>
              <a:t>レンダリング</a:t>
            </a:r>
            <a:r>
              <a:rPr lang="ja-JP" altLang="en-US" sz="2000" dirty="0" smtClean="0"/>
              <a:t>： </a:t>
            </a:r>
            <a:r>
              <a:rPr lang="en-US" altLang="ja-JP" sz="2000" b="1" dirty="0" smtClean="0"/>
              <a:t>F12</a:t>
            </a:r>
            <a:r>
              <a:rPr lang="ja-JP" altLang="en-US" sz="2000" dirty="0" smtClean="0"/>
              <a:t>キー　（メニューでも）</a:t>
            </a:r>
            <a:endParaRPr lang="ja-JP" altLang="en-US" sz="20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3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42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D3454B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77" y="283419"/>
            <a:ext cx="8904424" cy="497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関連資料は，次のページで公開しています．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725</TotalTime>
  <Words>84</Words>
  <Application>Microsoft Office PowerPoint</Application>
  <PresentationFormat>画面に合わせる (4:3)</PresentationFormat>
  <Paragraphs>22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cg-4. Blender の基本操作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115</cp:revision>
  <dcterms:created xsi:type="dcterms:W3CDTF">2018-05-08T02:37:35Z</dcterms:created>
  <dcterms:modified xsi:type="dcterms:W3CDTF">2023-02-07T09:54:11Z</dcterms:modified>
</cp:coreProperties>
</file>