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553" r:id="rId2"/>
    <p:sldId id="566" r:id="rId3"/>
    <p:sldId id="567" r:id="rId4"/>
    <p:sldId id="568" r:id="rId5"/>
    <p:sldId id="576" r:id="rId6"/>
    <p:sldId id="577" r:id="rId7"/>
    <p:sldId id="571" r:id="rId8"/>
    <p:sldId id="578" r:id="rId9"/>
    <p:sldId id="574" r:id="rId10"/>
    <p:sldId id="579" r:id="rId11"/>
    <p:sldId id="580" r:id="rId12"/>
    <p:sldId id="572" r:id="rId13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099" autoAdjust="0"/>
    <p:restoredTop sz="94660"/>
  </p:normalViewPr>
  <p:slideViewPr>
    <p:cSldViewPr snapToGrid="0">
      <p:cViewPr>
        <p:scale>
          <a:sx n="50" d="100"/>
          <a:sy n="50" d="100"/>
        </p:scale>
        <p:origin x="332" y="39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2024/1/29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2024/1/29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2024/1/29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2024/1/29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2024/1/29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2024/1/29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https://www.kkaneko.jp/db/bt/index.html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Blender 3 </a:t>
            </a:r>
            <a:r>
              <a:rPr lang="ja-JP" altLang="en-US" dirty="0"/>
              <a:t>の</a:t>
            </a:r>
            <a:br>
              <a:rPr lang="en-US" altLang="ja-JP" dirty="0"/>
            </a:br>
            <a:r>
              <a:rPr lang="ja-JP" altLang="en-US" dirty="0"/>
              <a:t>キーフレームアニメーション</a:t>
            </a:r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（</a:t>
            </a:r>
            <a:r>
              <a:rPr lang="en-US" altLang="ja-JP" dirty="0"/>
              <a:t>Blender</a:t>
            </a:r>
            <a:r>
              <a:rPr lang="ja-JP" altLang="en-US" dirty="0"/>
              <a:t> </a:t>
            </a:r>
            <a:r>
              <a:rPr lang="en-US" altLang="ja-JP" dirty="0"/>
              <a:t>3</a:t>
            </a:r>
            <a:r>
              <a:rPr lang="ja-JP" altLang="en-US" dirty="0"/>
              <a:t>入門）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1932036" y="3955687"/>
            <a:ext cx="5413277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en-US" altLang="ja-JP" sz="2400" dirty="0">
                <a:latin typeface="Arial" panose="020B0604020202020204" pitchFamily="34" charset="0"/>
                <a:ea typeface="メイリオ" panose="020B0604030504040204" pitchFamily="50" charset="-128"/>
                <a:hlinkClick r:id="rId4"/>
              </a:rPr>
              <a:t>https://www.kkaneko.jp/db/bt/index.html</a:t>
            </a: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algn="ctr"/>
            <a:endParaRPr lang="ja-JP" altLang="en-US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10" name="図 9" descr="メガネをかけた男性&#10;&#10;自動的に生成された説明">
            <a:extLst>
              <a:ext uri="{FF2B5EF4-FFF2-40B4-BE49-F238E27FC236}">
                <a16:creationId xmlns:a16="http://schemas.microsoft.com/office/drawing/2014/main" id="{8F5501E5-5827-4353-B108-2682FCD6E3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47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28DAFFEF-BE82-5460-5341-C877B1A74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47" y="1004790"/>
            <a:ext cx="8287753" cy="435307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7C79FF1-231D-4D23-B468-BE7A330DA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74868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マテリアルを設定したオブジェクトについて、キーフレーム</a:t>
            </a:r>
            <a:r>
              <a:rPr lang="ja-JP" altLang="en-US" dirty="0"/>
              <a:t>を追加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C669C6B-2AC3-4E89-ABBB-93B7D8867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5486400"/>
            <a:ext cx="8461208" cy="1235075"/>
          </a:xfrm>
        </p:spPr>
        <p:txBody>
          <a:bodyPr>
            <a:normAutofit fontScale="62500" lnSpcReduction="20000"/>
          </a:bodyPr>
          <a:lstStyle/>
          <a:p>
            <a:r>
              <a:rPr lang="ja-JP" altLang="en-US" sz="2800" b="1" dirty="0"/>
              <a:t>別のフレーム番号</a:t>
            </a:r>
            <a:r>
              <a:rPr lang="ja-JP" altLang="en-US" sz="2800" dirty="0"/>
              <a:t>を指定</a:t>
            </a:r>
            <a:endParaRPr lang="en-US" altLang="ja-JP" sz="2800" dirty="0"/>
          </a:p>
          <a:p>
            <a:r>
              <a:rPr lang="ja-JP" altLang="en-US" sz="2800" dirty="0"/>
              <a:t>オブジェクトを追加。位置，回転，サイズを決める。マテリアルを追加。</a:t>
            </a:r>
            <a:endParaRPr lang="en-US" altLang="ja-JP" sz="2800" dirty="0"/>
          </a:p>
          <a:p>
            <a:r>
              <a:rPr lang="ja-JP" altLang="en-US" b="1" dirty="0"/>
              <a:t>ベースカラーを右クリック</a:t>
            </a:r>
            <a:r>
              <a:rPr lang="ja-JP" altLang="en-US" dirty="0"/>
              <a:t>。</a:t>
            </a:r>
            <a:r>
              <a:rPr lang="ja-JP" altLang="en-US" sz="2800" dirty="0"/>
              <a:t>右クリックメニューで「</a:t>
            </a:r>
            <a:r>
              <a:rPr lang="ja-JP" altLang="en-US" sz="2800" b="1" dirty="0"/>
              <a:t>キーフレームを挿入</a:t>
            </a:r>
            <a:r>
              <a:rPr lang="ja-JP" altLang="en-US" sz="2800" dirty="0"/>
              <a:t>」</a:t>
            </a:r>
            <a:endParaRPr lang="en-US" altLang="ja-JP" sz="28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E879642-3499-4A8B-9163-74207410B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F8B9D34-C7DC-4E54-B63D-177956B2FB61}"/>
              </a:ext>
            </a:extLst>
          </p:cNvPr>
          <p:cNvSpPr/>
          <p:nvPr/>
        </p:nvSpPr>
        <p:spPr>
          <a:xfrm>
            <a:off x="2256771" y="4116520"/>
            <a:ext cx="321330" cy="115338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1AF9F4C-91DF-46C4-BC32-A86E149F3AD8}"/>
              </a:ext>
            </a:extLst>
          </p:cNvPr>
          <p:cNvSpPr/>
          <p:nvPr/>
        </p:nvSpPr>
        <p:spPr>
          <a:xfrm>
            <a:off x="6719998" y="3667007"/>
            <a:ext cx="1928702" cy="18193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15A2BF4-94BC-CD0D-287D-5466A41A6F1D}"/>
              </a:ext>
            </a:extLst>
          </p:cNvPr>
          <p:cNvSpPr/>
          <p:nvPr/>
        </p:nvSpPr>
        <p:spPr>
          <a:xfrm flipH="1" flipV="1">
            <a:off x="4248150" y="2330450"/>
            <a:ext cx="787400" cy="736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9332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A2191C8-863E-B59F-15F2-DEE20FBB7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1B4D36A-7E0E-B4A2-2545-2E0D79539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061"/>
            <a:ext cx="9144000" cy="480191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A58C9BB-A0A9-627D-A3DA-CCCD0820FD8D}"/>
              </a:ext>
            </a:extLst>
          </p:cNvPr>
          <p:cNvSpPr txBox="1"/>
          <p:nvPr/>
        </p:nvSpPr>
        <p:spPr>
          <a:xfrm>
            <a:off x="238998" y="5202833"/>
            <a:ext cx="89050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「位置・回転・スケール」でアニメーションを設定したオブジェクトは、</a:t>
            </a:r>
            <a:endParaRPr kumimoji="1" lang="en-US" altLang="ja-JP" sz="2000" dirty="0"/>
          </a:p>
          <a:p>
            <a:r>
              <a:rPr kumimoji="1" lang="ja-JP" altLang="en-US" sz="2000" dirty="0"/>
              <a:t>位置、回転、スケールが変化。</a:t>
            </a:r>
            <a:endParaRPr kumimoji="1" lang="en-US" altLang="ja-JP" sz="2000" dirty="0"/>
          </a:p>
          <a:p>
            <a:r>
              <a:rPr kumimoji="1" lang="ja-JP" altLang="en-US" sz="2000" dirty="0"/>
              <a:t>マテリアルでアニメーションを設定したオブジェクトは、マテリアルが変化</a:t>
            </a:r>
          </a:p>
        </p:txBody>
      </p:sp>
    </p:spTree>
    <p:extLst>
      <p:ext uri="{BB962C8B-B14F-4D97-AF65-F5344CB8AC3E}">
        <p14:creationId xmlns:p14="http://schemas.microsoft.com/office/powerpoint/2010/main" val="518859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0C78669F-2EF9-FEBB-CAA8-ADE117B5F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202502"/>
            <a:ext cx="4660900" cy="284376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0E5079F-7EA3-4341-9494-76540769E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ドープシート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ED6B499-2411-4003-8202-70599BC30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101" y="3924300"/>
            <a:ext cx="3422650" cy="2527300"/>
          </a:xfrm>
        </p:spPr>
        <p:txBody>
          <a:bodyPr>
            <a:normAutofit fontScale="92500" lnSpcReduction="10000"/>
          </a:bodyPr>
          <a:lstStyle/>
          <a:p>
            <a:r>
              <a:rPr kumimoji="1" lang="ja-JP" altLang="en-US" dirty="0"/>
              <a:t>ドープシートは，キーフレームの確認，変更に便利</a:t>
            </a:r>
            <a:endParaRPr kumimoji="1" lang="en-US" altLang="ja-JP" dirty="0"/>
          </a:p>
          <a:p>
            <a:r>
              <a:rPr lang="ja-JP" altLang="en-US" dirty="0"/>
              <a:t>選択しているオブジェクトについて表示される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1825EC1-35EF-41AF-9B44-560811EFF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12094EF-1A04-4255-8868-42ED19E537DA}"/>
              </a:ext>
            </a:extLst>
          </p:cNvPr>
          <p:cNvSpPr/>
          <p:nvPr/>
        </p:nvSpPr>
        <p:spPr>
          <a:xfrm>
            <a:off x="228600" y="5269018"/>
            <a:ext cx="857250" cy="719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7512835-6F91-7787-1CB6-8F7962463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93" y="600385"/>
            <a:ext cx="4948457" cy="246596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FFD2008-1BA6-428A-1318-F8D5A3344AEA}"/>
              </a:ext>
            </a:extLst>
          </p:cNvPr>
          <p:cNvSpPr/>
          <p:nvPr/>
        </p:nvSpPr>
        <p:spPr>
          <a:xfrm>
            <a:off x="88901" y="1891195"/>
            <a:ext cx="457199" cy="24875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15F2F33-6868-597D-C9AA-72F3A061BDC4}"/>
              </a:ext>
            </a:extLst>
          </p:cNvPr>
          <p:cNvSpPr/>
          <p:nvPr/>
        </p:nvSpPr>
        <p:spPr>
          <a:xfrm>
            <a:off x="1460500" y="781050"/>
            <a:ext cx="1403350" cy="22222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F30A0CDF-120C-0923-9215-D0653D435C3A}"/>
              </a:ext>
            </a:extLst>
          </p:cNvPr>
          <p:cNvSpPr txBox="1">
            <a:spLocks/>
          </p:cNvSpPr>
          <p:nvPr/>
        </p:nvSpPr>
        <p:spPr>
          <a:xfrm>
            <a:off x="5414545" y="953979"/>
            <a:ext cx="3646905" cy="87482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/>
              <a:t>メニューで、「</a:t>
            </a:r>
            <a:r>
              <a:rPr lang="ja-JP" altLang="en-US" b="1" dirty="0"/>
              <a:t>ドープシート</a:t>
            </a:r>
            <a:r>
              <a:rPr lang="ja-JP" altLang="en-US" dirty="0"/>
              <a:t>」を選ぶ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4D6AF4D-AB4A-B10C-81C9-D133B49EC5F5}"/>
              </a:ext>
            </a:extLst>
          </p:cNvPr>
          <p:cNvSpPr/>
          <p:nvPr/>
        </p:nvSpPr>
        <p:spPr>
          <a:xfrm>
            <a:off x="1149350" y="5290617"/>
            <a:ext cx="3740150" cy="69743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0281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5665B6-9D80-458C-ABB8-4E9726586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/>
              <a:t>アウトライン</a:t>
            </a:r>
            <a:endParaRPr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F368F8-C711-4457-A709-6FBC7F1FD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ja-JP" altLang="en-US" b="1" dirty="0">
                <a:solidFill>
                  <a:srgbClr val="C00000"/>
                </a:solidFill>
              </a:rPr>
              <a:t>キーフレーム</a:t>
            </a:r>
            <a:endParaRPr lang="en-US" altLang="ja-JP" dirty="0"/>
          </a:p>
          <a:p>
            <a:r>
              <a:rPr lang="ja-JP" altLang="en-US" b="1" dirty="0">
                <a:solidFill>
                  <a:srgbClr val="C00000"/>
                </a:solidFill>
              </a:rPr>
              <a:t>キーフレームアニメーション</a:t>
            </a:r>
            <a:endParaRPr lang="en-US" altLang="ja-JP" b="1" dirty="0">
              <a:solidFill>
                <a:srgbClr val="C00000"/>
              </a:solidFill>
            </a:endParaRPr>
          </a:p>
          <a:p>
            <a:r>
              <a:rPr lang="ja-JP" altLang="en-US" b="1" dirty="0">
                <a:solidFill>
                  <a:srgbClr val="C00000"/>
                </a:solidFill>
              </a:rPr>
              <a:t>ドープシート</a:t>
            </a:r>
            <a:endParaRPr lang="en-US" altLang="ja-JP" b="1" dirty="0">
              <a:solidFill>
                <a:srgbClr val="C00000"/>
              </a:solidFill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35982F-CB59-4F31-B30A-DED860201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03655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F96D0BFF-07A7-AE12-B69C-277EC6933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553" y="540241"/>
            <a:ext cx="5530675" cy="468319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313B119-39DB-4080-8A63-670773978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キーフレームの挿入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A519418-835E-4953-9338-55D81E283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528" y="5445106"/>
            <a:ext cx="8629805" cy="1412894"/>
          </a:xfrm>
        </p:spPr>
        <p:txBody>
          <a:bodyPr>
            <a:normAutofit/>
          </a:bodyPr>
          <a:lstStyle/>
          <a:p>
            <a:r>
              <a:rPr lang="ja-JP" altLang="en-US" sz="2400" b="1" dirty="0"/>
              <a:t>フレーム番号</a:t>
            </a:r>
            <a:r>
              <a:rPr lang="ja-JP" altLang="en-US" sz="2400" dirty="0"/>
              <a:t>を指定</a:t>
            </a:r>
            <a:endParaRPr lang="en-US" altLang="ja-JP" sz="2400" dirty="0"/>
          </a:p>
          <a:p>
            <a:r>
              <a:rPr lang="ja-JP" altLang="en-US" sz="2400" dirty="0"/>
              <a:t>オブジェクトの位置，回転，サイズを決めて，右クリックメニューで「</a:t>
            </a:r>
            <a:r>
              <a:rPr lang="ja-JP" altLang="en-US" sz="2400" b="1" dirty="0"/>
              <a:t>キーフレームを挿入</a:t>
            </a:r>
            <a:r>
              <a:rPr lang="ja-JP" altLang="en-US" sz="2400" dirty="0"/>
              <a:t>」</a:t>
            </a:r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B1CBD6E-7451-4B07-802B-1559F5D24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919043D-21C0-4B6F-92AF-F8D392EB02F6}"/>
              </a:ext>
            </a:extLst>
          </p:cNvPr>
          <p:cNvSpPr/>
          <p:nvPr/>
        </p:nvSpPr>
        <p:spPr>
          <a:xfrm>
            <a:off x="669553" y="3833594"/>
            <a:ext cx="424753" cy="13509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B12DE6D-E334-4C8F-8DC2-333BF55E3DF1}"/>
              </a:ext>
            </a:extLst>
          </p:cNvPr>
          <p:cNvSpPr/>
          <p:nvPr/>
        </p:nvSpPr>
        <p:spPr>
          <a:xfrm>
            <a:off x="3104707" y="1738423"/>
            <a:ext cx="1414130" cy="136628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3E8C7B3-B34B-4777-1A95-CAD9E819B52A}"/>
              </a:ext>
            </a:extLst>
          </p:cNvPr>
          <p:cNvSpPr/>
          <p:nvPr/>
        </p:nvSpPr>
        <p:spPr>
          <a:xfrm>
            <a:off x="4049232" y="3219893"/>
            <a:ext cx="2150996" cy="3579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5816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9F88CB-C21F-4F02-9349-E7F7AC719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キーフレーム挿入での設定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2E02510-B506-4222-B730-F665F3541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0909" y="846253"/>
            <a:ext cx="5202144" cy="5333166"/>
          </a:xfrm>
        </p:spPr>
        <p:txBody>
          <a:bodyPr/>
          <a:lstStyle/>
          <a:p>
            <a:r>
              <a:rPr kumimoji="1" lang="ja-JP" altLang="en-US" dirty="0"/>
              <a:t>キーフレーム挿入のたびに，メニューで</a:t>
            </a:r>
            <a:r>
              <a:rPr lang="ja-JP" altLang="en-US" dirty="0"/>
              <a:t>種類を選ぶ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20648FD-210E-47B2-B1DF-273C58187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ED2F0FE-6F34-998B-7DDF-2E116A527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89" y="792470"/>
            <a:ext cx="3337651" cy="4460014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B755285-1B87-744A-F17A-16B1D0C80EBD}"/>
              </a:ext>
            </a:extLst>
          </p:cNvPr>
          <p:cNvSpPr/>
          <p:nvPr/>
        </p:nvSpPr>
        <p:spPr>
          <a:xfrm>
            <a:off x="360946" y="2066261"/>
            <a:ext cx="3337651" cy="33669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1733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A48C1FC3-42BC-11EC-6849-4DFCD720B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96" y="616126"/>
            <a:ext cx="7145639" cy="472442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313B119-39DB-4080-8A63-670773978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別の</a:t>
            </a:r>
            <a:r>
              <a:rPr kumimoji="1" lang="ja-JP" altLang="en-US" dirty="0"/>
              <a:t>キーフレームの挿入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A519418-835E-4953-9338-55D81E283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528" y="5445106"/>
            <a:ext cx="8629805" cy="1412894"/>
          </a:xfrm>
        </p:spPr>
        <p:txBody>
          <a:bodyPr>
            <a:normAutofit/>
          </a:bodyPr>
          <a:lstStyle/>
          <a:p>
            <a:r>
              <a:rPr lang="ja-JP" altLang="en-US" sz="2400" b="1" dirty="0"/>
              <a:t>別のフレーム番号</a:t>
            </a:r>
            <a:r>
              <a:rPr lang="ja-JP" altLang="en-US" sz="2400" dirty="0"/>
              <a:t>を指定</a:t>
            </a:r>
            <a:endParaRPr lang="en-US" altLang="ja-JP" sz="2400" dirty="0"/>
          </a:p>
          <a:p>
            <a:r>
              <a:rPr lang="ja-JP" altLang="en-US" sz="2400" dirty="0"/>
              <a:t>オブジェクトの位置，回転，サイズを決めて，右クリックメニューで「</a:t>
            </a:r>
            <a:r>
              <a:rPr lang="ja-JP" altLang="en-US" sz="2400" b="1" dirty="0"/>
              <a:t>キーフレームを挿入</a:t>
            </a:r>
            <a:r>
              <a:rPr lang="ja-JP" altLang="en-US" sz="2400" dirty="0"/>
              <a:t>」</a:t>
            </a:r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B1CBD6E-7451-4B07-802B-1559F5D24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919043D-21C0-4B6F-92AF-F8D392EB02F6}"/>
              </a:ext>
            </a:extLst>
          </p:cNvPr>
          <p:cNvSpPr/>
          <p:nvPr/>
        </p:nvSpPr>
        <p:spPr>
          <a:xfrm>
            <a:off x="1025744" y="3873219"/>
            <a:ext cx="424753" cy="13509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B12DE6D-E334-4C8F-8DC2-333BF55E3DF1}"/>
              </a:ext>
            </a:extLst>
          </p:cNvPr>
          <p:cNvSpPr/>
          <p:nvPr/>
        </p:nvSpPr>
        <p:spPr>
          <a:xfrm>
            <a:off x="4311503" y="1517446"/>
            <a:ext cx="1414130" cy="136628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3E8C7B3-B34B-4777-1A95-CAD9E819B52A}"/>
              </a:ext>
            </a:extLst>
          </p:cNvPr>
          <p:cNvSpPr/>
          <p:nvPr/>
        </p:nvSpPr>
        <p:spPr>
          <a:xfrm>
            <a:off x="5554577" y="3294320"/>
            <a:ext cx="2150996" cy="3579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7101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9F88CB-C21F-4F02-9349-E7F7AC719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キーフレーム挿入での設定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2E02510-B506-4222-B730-F665F3541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0909" y="846253"/>
            <a:ext cx="5202144" cy="5333166"/>
          </a:xfrm>
        </p:spPr>
        <p:txBody>
          <a:bodyPr/>
          <a:lstStyle/>
          <a:p>
            <a:r>
              <a:rPr kumimoji="1" lang="ja-JP" altLang="en-US" dirty="0"/>
              <a:t>キーフレーム挿入のたびに，メニューで</a:t>
            </a:r>
            <a:r>
              <a:rPr lang="ja-JP" altLang="en-US" dirty="0"/>
              <a:t>種類を選ぶ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20648FD-210E-47B2-B1DF-273C58187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ED2F0FE-6F34-998B-7DDF-2E116A527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89" y="792470"/>
            <a:ext cx="3337651" cy="4460014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B755285-1B87-744A-F17A-16B1D0C80EBD}"/>
              </a:ext>
            </a:extLst>
          </p:cNvPr>
          <p:cNvSpPr/>
          <p:nvPr/>
        </p:nvSpPr>
        <p:spPr>
          <a:xfrm>
            <a:off x="360946" y="2066261"/>
            <a:ext cx="3337651" cy="33669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2464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E7104FA6-9623-D66A-AF57-DCD81574B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4" y="678732"/>
            <a:ext cx="9144000" cy="480673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0B6FC1D-A77F-438A-9E9E-6A67C7E92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アニメーションのプレビュー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92CDB50-7F7A-443E-A3D6-4436A5354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4" y="5911153"/>
            <a:ext cx="8752305" cy="810323"/>
          </a:xfrm>
        </p:spPr>
        <p:txBody>
          <a:bodyPr>
            <a:normAutofit fontScale="92500"/>
          </a:bodyPr>
          <a:lstStyle/>
          <a:p>
            <a:r>
              <a:rPr kumimoji="1" lang="ja-JP" altLang="en-US" dirty="0"/>
              <a:t>アニメーションの画面で，再生，停止などの操作を行う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B3795D3-A535-4B58-B364-CEED04250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346E72E-D698-48D0-B4F6-FE8D7E3D5973}"/>
              </a:ext>
            </a:extLst>
          </p:cNvPr>
          <p:cNvSpPr/>
          <p:nvPr/>
        </p:nvSpPr>
        <p:spPr>
          <a:xfrm>
            <a:off x="3395575" y="3812089"/>
            <a:ext cx="1424076" cy="44380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39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78E6972-A9DB-2CF9-6EFF-2694D60EA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4" y="678732"/>
            <a:ext cx="9144000" cy="480673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0B6FC1D-A77F-438A-9E9E-6A67C7E92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一時停止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92CDB50-7F7A-443E-A3D6-4436A5354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4" y="5911153"/>
            <a:ext cx="8752305" cy="810323"/>
          </a:xfrm>
        </p:spPr>
        <p:txBody>
          <a:bodyPr>
            <a:normAutofit fontScale="92500" lnSpcReduction="20000"/>
          </a:bodyPr>
          <a:lstStyle/>
          <a:p>
            <a:r>
              <a:rPr lang="ja-JP" altLang="en-US" b="1" dirty="0"/>
              <a:t>一時停止</a:t>
            </a:r>
            <a:r>
              <a:rPr lang="ja-JP" altLang="en-US" dirty="0"/>
              <a:t>し、マウス操作で、フレーム番号を指定。各フレームの細かな動きを確認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B3795D3-A535-4B58-B364-CEED04250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346E72E-D698-48D0-B4F6-FE8D7E3D5973}"/>
              </a:ext>
            </a:extLst>
          </p:cNvPr>
          <p:cNvSpPr/>
          <p:nvPr/>
        </p:nvSpPr>
        <p:spPr>
          <a:xfrm>
            <a:off x="4019550" y="3812089"/>
            <a:ext cx="311150" cy="42971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92D5E6A-3B10-5C80-B58A-CBA2B385898A}"/>
              </a:ext>
            </a:extLst>
          </p:cNvPr>
          <p:cNvSpPr/>
          <p:nvPr/>
        </p:nvSpPr>
        <p:spPr>
          <a:xfrm flipH="1">
            <a:off x="321844" y="4013200"/>
            <a:ext cx="1272006" cy="1244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9805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80F84110-22CB-6403-0FB7-2AF79F46C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5" y="946688"/>
            <a:ext cx="8309629" cy="434224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7C79FF1-231D-4D23-B468-BE7A330DA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74868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マテリアルを設定したオブジェクトについて、キーフレーム</a:t>
            </a:r>
            <a:r>
              <a:rPr lang="ja-JP" altLang="en-US" dirty="0"/>
              <a:t>を追加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C669C6B-2AC3-4E89-ABBB-93B7D8867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5486400"/>
            <a:ext cx="8461208" cy="1235075"/>
          </a:xfrm>
        </p:spPr>
        <p:txBody>
          <a:bodyPr>
            <a:normAutofit fontScale="62500" lnSpcReduction="20000"/>
          </a:bodyPr>
          <a:lstStyle/>
          <a:p>
            <a:r>
              <a:rPr lang="ja-JP" altLang="en-US" sz="2800" b="1" dirty="0"/>
              <a:t>フレーム番号</a:t>
            </a:r>
            <a:r>
              <a:rPr lang="ja-JP" altLang="en-US" sz="2800" dirty="0"/>
              <a:t>を指定</a:t>
            </a:r>
            <a:endParaRPr lang="en-US" altLang="ja-JP" sz="2800" dirty="0"/>
          </a:p>
          <a:p>
            <a:r>
              <a:rPr lang="ja-JP" altLang="en-US" sz="2800" dirty="0"/>
              <a:t>オブジェクトを追加。位置，回転，サイズを決める。マテリアルを追加。</a:t>
            </a:r>
            <a:endParaRPr lang="en-US" altLang="ja-JP" sz="2800" dirty="0"/>
          </a:p>
          <a:p>
            <a:r>
              <a:rPr lang="ja-JP" altLang="en-US" b="1" dirty="0"/>
              <a:t>ベースカラーを右クリック</a:t>
            </a:r>
            <a:r>
              <a:rPr lang="ja-JP" altLang="en-US" dirty="0"/>
              <a:t>。</a:t>
            </a:r>
            <a:r>
              <a:rPr lang="ja-JP" altLang="en-US" sz="2800" dirty="0"/>
              <a:t>右クリックメニューで「</a:t>
            </a:r>
            <a:r>
              <a:rPr lang="ja-JP" altLang="en-US" sz="2800" b="1" dirty="0"/>
              <a:t>キーフレームを挿入</a:t>
            </a:r>
            <a:r>
              <a:rPr lang="ja-JP" altLang="en-US" sz="2800" dirty="0"/>
              <a:t>」</a:t>
            </a:r>
            <a:endParaRPr lang="en-US" altLang="ja-JP" sz="28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E879642-3499-4A8B-9163-74207410B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F8B9D34-C7DC-4E54-B63D-177956B2FB61}"/>
              </a:ext>
            </a:extLst>
          </p:cNvPr>
          <p:cNvSpPr/>
          <p:nvPr/>
        </p:nvSpPr>
        <p:spPr>
          <a:xfrm>
            <a:off x="1863071" y="4014920"/>
            <a:ext cx="321330" cy="115338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1AF9F4C-91DF-46C4-BC32-A86E149F3AD8}"/>
              </a:ext>
            </a:extLst>
          </p:cNvPr>
          <p:cNvSpPr/>
          <p:nvPr/>
        </p:nvSpPr>
        <p:spPr>
          <a:xfrm>
            <a:off x="6395146" y="3429000"/>
            <a:ext cx="2139254" cy="18599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685BA12-091B-2733-F3AD-4D680B800870}"/>
              </a:ext>
            </a:extLst>
          </p:cNvPr>
          <p:cNvSpPr/>
          <p:nvPr/>
        </p:nvSpPr>
        <p:spPr>
          <a:xfrm>
            <a:off x="2656000" y="2825750"/>
            <a:ext cx="1147650" cy="9461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97406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319</Words>
  <Application>Microsoft Office PowerPoint</Application>
  <PresentationFormat>画面に合わせる (4:3)</PresentationFormat>
  <Paragraphs>50</Paragraphs>
  <Slides>12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6" baseType="lpstr">
      <vt:lpstr>游ゴシック</vt:lpstr>
      <vt:lpstr>Arial</vt:lpstr>
      <vt:lpstr>Calibri</vt:lpstr>
      <vt:lpstr>Office テーマ</vt:lpstr>
      <vt:lpstr>Blender 3 の キーフレームアニメーション</vt:lpstr>
      <vt:lpstr>アウトライン</vt:lpstr>
      <vt:lpstr>キーフレームの挿入</vt:lpstr>
      <vt:lpstr>キーフレーム挿入での設定</vt:lpstr>
      <vt:lpstr>別のキーフレームの挿入</vt:lpstr>
      <vt:lpstr>キーフレーム挿入での設定</vt:lpstr>
      <vt:lpstr>アニメーションのプレビュー</vt:lpstr>
      <vt:lpstr>一時停止</vt:lpstr>
      <vt:lpstr>マテリアルを設定したオブジェクトについて、キーフレームを追加</vt:lpstr>
      <vt:lpstr>マテリアルを設定したオブジェクトについて、キーフレームを追加</vt:lpstr>
      <vt:lpstr>PowerPoint プレゼンテーション</vt:lpstr>
      <vt:lpstr>ドープシート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Blender 3.0 入門</dc:title>
  <dc:creator>kunihiko</dc:creator>
  <cp:lastModifiedBy>金子　邦彦</cp:lastModifiedBy>
  <cp:revision>47</cp:revision>
  <cp:lastPrinted>2020-05-07T11:56:39Z</cp:lastPrinted>
  <dcterms:created xsi:type="dcterms:W3CDTF">2020-05-07T06:42:29Z</dcterms:created>
  <dcterms:modified xsi:type="dcterms:W3CDTF">2024-01-29T02:51:40Z</dcterms:modified>
</cp:coreProperties>
</file>