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484" r:id="rId2"/>
    <p:sldId id="487" r:id="rId3"/>
    <p:sldId id="48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01" autoAdjust="0"/>
    <p:restoredTop sz="94660"/>
  </p:normalViewPr>
  <p:slideViewPr>
    <p:cSldViewPr snapToGrid="0">
      <p:cViewPr varScale="1">
        <p:scale>
          <a:sx n="39" d="100"/>
          <a:sy n="39" d="100"/>
        </p:scale>
        <p:origin x="406" y="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2018/11/19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2018/11/19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8CCE8-F124-4E38-8021-73C3736673B8}" type="datetime1">
              <a:rPr kumimoji="1" lang="ja-JP" altLang="en-US" smtClean="0"/>
              <a:t>2018/11/19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0211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2CDA3-6006-4FF8-8295-72AFA69FA95E}" type="datetime1">
              <a:rPr kumimoji="1" lang="ja-JP" altLang="en-US" smtClean="0"/>
              <a:t>2018/11/19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1952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2018/11/19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8297C-6E44-48D7-9823-EA6FF40F9728}" type="datetime1">
              <a:rPr kumimoji="1" lang="ja-JP" altLang="en-US" smtClean="0"/>
              <a:t>2018/11/19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853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CCA01-312F-4205-B554-FBADE0633E35}" type="datetime1">
              <a:rPr kumimoji="1" lang="ja-JP" altLang="en-US" smtClean="0"/>
              <a:t>2018/11/19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9698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A5FB9-5BA3-4E80-A4F1-888B97453D4D}" type="datetime1">
              <a:rPr kumimoji="1" lang="ja-JP" altLang="en-US" smtClean="0"/>
              <a:t>2018/11/19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7516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EA69A-4707-4D61-92AB-2A1682BD1357}" type="datetime1">
              <a:rPr kumimoji="1" lang="ja-JP" altLang="en-US" smtClean="0"/>
              <a:t>2018/11/19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1298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2018/11/19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42792-6756-4051-9F94-0D6FAA564538}" type="datetime1">
              <a:rPr kumimoji="1" lang="ja-JP" altLang="en-US" smtClean="0"/>
              <a:t>2018/11/19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6260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1F4E1-74CB-4767-940E-415E66CE3E19}" type="datetime1">
              <a:rPr kumimoji="1" lang="ja-JP" altLang="en-US" smtClean="0"/>
              <a:t>2018/11/19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6351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2018/11/19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725" y="13240"/>
            <a:ext cx="1304925" cy="122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Segoe UI" panose="020B0502040204020203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Segoe UI" panose="020B0502040204020203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Segoe UI" panose="020B0502040204020203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Segoe UI" panose="020B0502040204020203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Segoe UI" panose="020B0502040204020203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Segoe UI" panose="020B0502040204020203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unihikokaneko.com/index-j.html" TargetMode="External"/><Relationship Id="rId2" Type="http://schemas.openxmlformats.org/officeDocument/2006/relationships/hyperlink" Target="http://www.kunihikokaneko.com/dblab/intro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3988898" cy="878924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kumimoji="1" lang="ja-JP" altLang="en-US" dirty="0" smtClean="0"/>
              <a:t>ようこそ！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257300" y="1187638"/>
            <a:ext cx="7886700" cy="25679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b="1" dirty="0" smtClean="0"/>
              <a:t>１</a:t>
            </a:r>
            <a:r>
              <a:rPr lang="ja-JP" altLang="en-US" sz="2400" b="1" dirty="0"/>
              <a:t>トピックス</a:t>
            </a:r>
            <a:r>
              <a:rPr lang="ja-JP" altLang="en-US" sz="2400" b="1" dirty="0" smtClean="0"/>
              <a:t>を数分で学べる実演／解説ビデオ集</a:t>
            </a:r>
            <a:endParaRPr lang="en-US" altLang="ja-JP" sz="2400" b="1" dirty="0" smtClean="0"/>
          </a:p>
          <a:p>
            <a:r>
              <a:rPr lang="ja-JP" altLang="en-US" sz="2400" b="1" dirty="0" smtClean="0"/>
              <a:t>人工知能分野</a:t>
            </a:r>
            <a:r>
              <a:rPr kumimoji="1" lang="en-US" altLang="ja-JP" sz="2400" dirty="0"/>
              <a:t>	</a:t>
            </a:r>
            <a:endParaRPr kumimoji="1" lang="en-US" altLang="ja-JP" sz="2400" dirty="0" smtClean="0"/>
          </a:p>
          <a:p>
            <a:r>
              <a:rPr lang="en-US" altLang="ja-JP" sz="2400" b="1" dirty="0" smtClean="0"/>
              <a:t>Python</a:t>
            </a:r>
            <a:r>
              <a:rPr lang="ja-JP" altLang="en-US" sz="2400" b="1" dirty="0" smtClean="0"/>
              <a:t>プログラミング</a:t>
            </a:r>
            <a:endParaRPr lang="en-US" altLang="ja-JP" sz="2400" b="1" dirty="0" smtClean="0"/>
          </a:p>
          <a:p>
            <a:r>
              <a:rPr lang="ja-JP" altLang="en-US" sz="2400" b="1" dirty="0" smtClean="0"/>
              <a:t>データベース分野</a:t>
            </a:r>
            <a:endParaRPr lang="en-US" altLang="ja-JP" sz="2400" b="1" dirty="0" smtClean="0"/>
          </a:p>
          <a:p>
            <a:r>
              <a:rPr lang="ja-JP" altLang="en-US" sz="2400" b="1" dirty="0" smtClean="0"/>
              <a:t>３次元コンピュータグラフィックス</a:t>
            </a:r>
            <a:endParaRPr lang="en-US" altLang="ja-JP" sz="2400" b="1" dirty="0" smtClean="0"/>
          </a:p>
          <a:p>
            <a:pPr marL="0" indent="0">
              <a:buNone/>
            </a:pPr>
            <a:r>
              <a:rPr lang="ja-JP" altLang="en-US" sz="2400" dirty="0"/>
              <a:t>　</a:t>
            </a:r>
            <a:r>
              <a:rPr lang="ja-JP" altLang="en-US" sz="2400" dirty="0" smtClean="0"/>
              <a:t>　</a:t>
            </a:r>
            <a:endParaRPr lang="en-US" altLang="ja-JP" sz="2400" dirty="0"/>
          </a:p>
          <a:p>
            <a:pPr marL="0" indent="0">
              <a:buNone/>
            </a:pPr>
            <a:endParaRPr kumimoji="1"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CC40A-098F-4B41-AF0E-C999D93048D2}" type="slidenum">
              <a:rPr kumimoji="1" lang="ja-JP" altLang="en-US" smtClean="0"/>
              <a:t>1</a:t>
            </a:fld>
            <a:endParaRPr kumimoji="1" lang="ja-JP" altLang="en-US"/>
          </a:p>
        </p:txBody>
      </p:sp>
      <p:pic>
        <p:nvPicPr>
          <p:cNvPr id="10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747" y="5746456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コンテンツ プレースホルダー 2"/>
          <p:cNvSpPr txBox="1">
            <a:spLocks/>
          </p:cNvSpPr>
          <p:nvPr/>
        </p:nvSpPr>
        <p:spPr>
          <a:xfrm>
            <a:off x="2217965" y="5708503"/>
            <a:ext cx="2476500" cy="5775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b="1" dirty="0" smtClean="0"/>
              <a:t>金子</a:t>
            </a:r>
            <a:r>
              <a:rPr lang="ja-JP" altLang="en-US" sz="2400" b="1" dirty="0"/>
              <a:t>邦彦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69265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sz="3200" b="1" dirty="0"/>
              <a:t>終</a:t>
            </a:r>
            <a:r>
              <a:rPr lang="ja-JP" altLang="en-US" sz="3200" b="1" dirty="0" smtClean="0"/>
              <a:t>わり</a:t>
            </a:r>
            <a:r>
              <a:rPr lang="ja-JP" altLang="en-US" sz="3200" b="1" dirty="0"/>
              <a:t>に</a:t>
            </a:r>
            <a:endParaRPr lang="ja-JP" altLang="en-US" sz="3200" b="1" dirty="0" smtClean="0"/>
          </a:p>
        </p:txBody>
      </p:sp>
      <p:sp>
        <p:nvSpPr>
          <p:cNvPr id="26629" name="コンテンツ プレースホルダー 2"/>
          <p:cNvSpPr txBox="1">
            <a:spLocks/>
          </p:cNvSpPr>
          <p:nvPr/>
        </p:nvSpPr>
        <p:spPr bwMode="auto">
          <a:xfrm>
            <a:off x="455489" y="1428082"/>
            <a:ext cx="8186861" cy="698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>
              <a:buFontTx/>
              <a:buNone/>
            </a:pPr>
            <a:r>
              <a:rPr lang="ja-JP" altLang="en-US" sz="2400" dirty="0" smtClean="0"/>
              <a:t>関連資料や教材は，次の </a:t>
            </a:r>
            <a:r>
              <a:rPr lang="en-US" altLang="ja-JP" sz="2400" dirty="0" smtClean="0"/>
              <a:t>Web </a:t>
            </a:r>
            <a:r>
              <a:rPr lang="ja-JP" altLang="en-US" sz="2400" dirty="0" smtClean="0"/>
              <a:t>ページで公開しています．</a:t>
            </a:r>
            <a:endParaRPr lang="en-US" altLang="ja-JP" sz="2400" dirty="0" smtClean="0"/>
          </a:p>
          <a:p>
            <a:pPr>
              <a:buFontTx/>
              <a:buNone/>
            </a:pPr>
            <a:r>
              <a:rPr lang="en-US" altLang="ja-JP" sz="2400" b="1" dirty="0" smtClean="0">
                <a:hlinkClick r:id="rId2"/>
              </a:rPr>
              <a:t>http</a:t>
            </a:r>
            <a:r>
              <a:rPr lang="en-US" altLang="ja-JP" sz="2400" b="1" dirty="0">
                <a:hlinkClick r:id="rId2"/>
              </a:rPr>
              <a:t>://</a:t>
            </a:r>
            <a:r>
              <a:rPr lang="en-US" altLang="ja-JP" sz="2400" b="1" dirty="0" smtClean="0">
                <a:hlinkClick r:id="rId2"/>
              </a:rPr>
              <a:t>www.kunihikokaneko.com/dblab/intro</a:t>
            </a:r>
            <a:r>
              <a:rPr lang="en-US" altLang="ja-JP" sz="2400" b="1" dirty="0">
                <a:hlinkClick r:id="rId2"/>
              </a:rPr>
              <a:t>/</a:t>
            </a:r>
            <a:endParaRPr lang="en-US" altLang="ja-JP" sz="2400" b="1" dirty="0"/>
          </a:p>
          <a:p>
            <a:pPr>
              <a:buFontTx/>
              <a:buNone/>
            </a:pPr>
            <a:endParaRPr lang="en-US" altLang="ja-JP" sz="2400" b="1" dirty="0"/>
          </a:p>
          <a:p>
            <a:pPr>
              <a:buFontTx/>
              <a:buNone/>
            </a:pPr>
            <a:r>
              <a:rPr lang="ja-JP" altLang="en-US" sz="2400" dirty="0"/>
              <a:t>その他，さまざまな資料を金子研究室 </a:t>
            </a:r>
            <a:r>
              <a:rPr lang="en-US" altLang="ja-JP" sz="2400" dirty="0"/>
              <a:t>Web </a:t>
            </a:r>
            <a:r>
              <a:rPr lang="ja-JP" altLang="en-US" sz="2400" dirty="0"/>
              <a:t>ページで公開しています</a:t>
            </a:r>
            <a:endParaRPr lang="en-US" altLang="ja-JP" sz="2400" dirty="0"/>
          </a:p>
          <a:p>
            <a:pPr>
              <a:buFontTx/>
              <a:buNone/>
            </a:pPr>
            <a:r>
              <a:rPr lang="en-US" altLang="ja-JP" sz="2400" b="1" dirty="0" smtClean="0">
                <a:hlinkClick r:id="rId3"/>
              </a:rPr>
              <a:t>http</a:t>
            </a:r>
            <a:r>
              <a:rPr lang="en-US" altLang="ja-JP" sz="2400" b="1" dirty="0">
                <a:hlinkClick r:id="rId3"/>
              </a:rPr>
              <a:t>://</a:t>
            </a:r>
            <a:r>
              <a:rPr lang="en-US" altLang="ja-JP" sz="2400" b="1" dirty="0" smtClean="0">
                <a:hlinkClick r:id="rId3"/>
              </a:rPr>
              <a:t>www.kunihikokaneko.com/index-j.html</a:t>
            </a:r>
            <a:endParaRPr lang="en-US" altLang="ja-JP" sz="2400" b="1" dirty="0"/>
          </a:p>
          <a:p>
            <a:pPr>
              <a:buFontTx/>
              <a:buNone/>
            </a:pPr>
            <a:endParaRPr lang="en-US" altLang="ja-JP" sz="2400" b="1" dirty="0"/>
          </a:p>
          <a:p>
            <a:pPr>
              <a:buFontTx/>
              <a:buNone/>
            </a:pPr>
            <a:endParaRPr lang="ja-JP" altLang="en-US" sz="2400" b="1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977" y="4663457"/>
            <a:ext cx="1473994" cy="1473994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6712733" y="5169622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2400" dirty="0" smtClean="0"/>
              <a:t>金子邦彦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30872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</a:t>
            </a:fld>
            <a:endParaRPr kumimoji="1" lang="ja-JP" altLang="en-US"/>
          </a:p>
        </p:txBody>
      </p:sp>
      <p:pic>
        <p:nvPicPr>
          <p:cNvPr id="4" name="430EC57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97175" y="2092325"/>
            <a:ext cx="3549650" cy="267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47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517</TotalTime>
  <Words>58</Words>
  <Application>Microsoft Office PowerPoint</Application>
  <PresentationFormat>画面に合わせる (4:3)</PresentationFormat>
  <Paragraphs>18</Paragraphs>
  <Slides>3</Slides>
  <Notes>0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9" baseType="lpstr">
      <vt:lpstr>メイリオ</vt:lpstr>
      <vt:lpstr>游ゴシック</vt:lpstr>
      <vt:lpstr>Arial</vt:lpstr>
      <vt:lpstr>Calibri</vt:lpstr>
      <vt:lpstr>Segoe UI</vt:lpstr>
      <vt:lpstr>Office テーマ</vt:lpstr>
      <vt:lpstr>ようこそ！</vt:lpstr>
      <vt:lpstr>終わりに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ゲームエンジンの構成要素</dc:title>
  <dc:creator>金子　邦彦</dc:creator>
  <cp:lastModifiedBy>Windows ユーザー</cp:lastModifiedBy>
  <cp:revision>89</cp:revision>
  <dcterms:created xsi:type="dcterms:W3CDTF">2018-05-08T02:37:35Z</dcterms:created>
  <dcterms:modified xsi:type="dcterms:W3CDTF">2018-11-19T08:41:23Z</dcterms:modified>
</cp:coreProperties>
</file>